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62" r:id="rId4"/>
    <p:sldId id="264" r:id="rId5"/>
    <p:sldId id="266" r:id="rId6"/>
    <p:sldId id="258" r:id="rId7"/>
    <p:sldId id="268" r:id="rId8"/>
    <p:sldId id="265" r:id="rId9"/>
    <p:sldId id="267" r:id="rId10"/>
    <p:sldId id="263" r:id="rId1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09" autoAdjust="0"/>
    <p:restoredTop sz="96400" autoAdjust="0"/>
  </p:normalViewPr>
  <p:slideViewPr>
    <p:cSldViewPr snapToGrid="0">
      <p:cViewPr varScale="1">
        <p:scale>
          <a:sx n="82" d="100"/>
          <a:sy n="82" d="100"/>
        </p:scale>
        <p:origin x="366" y="12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02CD95-1732-4007-A9E6-636A1E86BE13}" type="datetimeFigureOut">
              <a:rPr lang="ko-KR" altLang="en-US" smtClean="0"/>
              <a:t>2020-04-03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77CE70-030A-41DD-9558-E7D26D166F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81990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77CE70-030A-41DD-9558-E7D26D166F52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39558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77CE70-030A-41DD-9558-E7D26D166F52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36090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입맛설문</a:t>
            </a:r>
            <a:r>
              <a:rPr lang="ko-KR" altLang="en-US" dirty="0"/>
              <a:t> 이후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77CE70-030A-41DD-9558-E7D26D166F52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27836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입맛설문</a:t>
            </a:r>
            <a:r>
              <a:rPr lang="ko-KR" altLang="en-US" dirty="0"/>
              <a:t> 이후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77CE70-030A-41DD-9558-E7D26D166F52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01903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BD324-6B90-4AA2-AFE8-9F89E00C9329}" type="datetimeFigureOut">
              <a:rPr lang="ko-KR" altLang="en-US" smtClean="0"/>
              <a:t>2020-04-03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C7F74-137B-4DB9-9B62-06D3D2D0310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934121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BD324-6B90-4AA2-AFE8-9F89E00C9329}" type="datetimeFigureOut">
              <a:rPr lang="ko-KR" altLang="en-US" smtClean="0"/>
              <a:t>2020-04-03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C7F74-137B-4DB9-9B62-06D3D2D0310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455479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BD324-6B90-4AA2-AFE8-9F89E00C9329}" type="datetimeFigureOut">
              <a:rPr lang="ko-KR" altLang="en-US" smtClean="0"/>
              <a:t>2020-04-03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C7F74-137B-4DB9-9B62-06D3D2D0310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097967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BD324-6B90-4AA2-AFE8-9F89E00C9329}" type="datetimeFigureOut">
              <a:rPr lang="ko-KR" altLang="en-US" smtClean="0"/>
              <a:t>2020-04-03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C7F74-137B-4DB9-9B62-06D3D2D0310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391028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BD324-6B90-4AA2-AFE8-9F89E00C9329}" type="datetimeFigureOut">
              <a:rPr lang="ko-KR" altLang="en-US" smtClean="0"/>
              <a:t>2020-04-03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C7F74-137B-4DB9-9B62-06D3D2D0310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933809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BD324-6B90-4AA2-AFE8-9F89E00C9329}" type="datetimeFigureOut">
              <a:rPr lang="ko-KR" altLang="en-US" smtClean="0"/>
              <a:t>2020-04-03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C7F74-137B-4DB9-9B62-06D3D2D0310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891152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BD324-6B90-4AA2-AFE8-9F89E00C9329}" type="datetimeFigureOut">
              <a:rPr lang="ko-KR" altLang="en-US" smtClean="0"/>
              <a:t>2020-04-03</a:t>
            </a:fld>
            <a:endParaRPr lang="ko-KR" alt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C7F74-137B-4DB9-9B62-06D3D2D0310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185354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BD324-6B90-4AA2-AFE8-9F89E00C9329}" type="datetimeFigureOut">
              <a:rPr lang="ko-KR" altLang="en-US" smtClean="0"/>
              <a:t>2020-04-03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C7F74-137B-4DB9-9B62-06D3D2D0310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630302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BD324-6B90-4AA2-AFE8-9F89E00C9329}" type="datetimeFigureOut">
              <a:rPr lang="ko-KR" altLang="en-US" smtClean="0"/>
              <a:t>2020-04-03</a:t>
            </a:fld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C7F74-137B-4DB9-9B62-06D3D2D0310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228480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BD324-6B90-4AA2-AFE8-9F89E00C9329}" type="datetimeFigureOut">
              <a:rPr lang="ko-KR" altLang="en-US" smtClean="0"/>
              <a:t>2020-04-03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C7F74-137B-4DB9-9B62-06D3D2D0310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134086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BD324-6B90-4AA2-AFE8-9F89E00C9329}" type="datetimeFigureOut">
              <a:rPr lang="ko-KR" altLang="en-US" smtClean="0"/>
              <a:t>2020-04-03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C7F74-137B-4DB9-9B62-06D3D2D0310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93983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7BD324-6B90-4AA2-AFE8-9F89E00C9329}" type="datetimeFigureOut">
              <a:rPr lang="ko-KR" altLang="en-US" smtClean="0"/>
              <a:t>2020-04-03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4C7F74-137B-4DB9-9B62-06D3D2D0310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802096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5.png"/><Relationship Id="rId5" Type="http://schemas.openxmlformats.org/officeDocument/2006/relationships/image" Target="../media/image6.png"/><Relationship Id="rId10" Type="http://schemas.openxmlformats.org/officeDocument/2006/relationships/image" Target="../media/image14.png"/><Relationship Id="rId4" Type="http://schemas.openxmlformats.org/officeDocument/2006/relationships/image" Target="../media/image5.png"/><Relationship Id="rId9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91069"/>
            <a:ext cx="12352421" cy="6400800"/>
          </a:xfrm>
          <a:prstGeom prst="rect">
            <a:avLst/>
          </a:prstGeom>
        </p:spPr>
      </p:pic>
      <p:sp>
        <p:nvSpPr>
          <p:cNvPr id="8" name="타원 7">
            <a:hlinkClick r:id="rId3" action="ppaction://hlinksldjump"/>
          </p:cNvPr>
          <p:cNvSpPr/>
          <p:nvPr/>
        </p:nvSpPr>
        <p:spPr>
          <a:xfrm>
            <a:off x="900753" y="1596788"/>
            <a:ext cx="614148" cy="58685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6298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0" y="315139"/>
            <a:ext cx="12192000" cy="6445637"/>
            <a:chOff x="0" y="315139"/>
            <a:chExt cx="12192000" cy="6445637"/>
          </a:xfrm>
        </p:grpSpPr>
        <p:grpSp>
          <p:nvGrpSpPr>
            <p:cNvPr id="11" name="그룹 10"/>
            <p:cNvGrpSpPr/>
            <p:nvPr/>
          </p:nvGrpSpPr>
          <p:grpSpPr>
            <a:xfrm>
              <a:off x="0" y="315139"/>
              <a:ext cx="12192000" cy="6445637"/>
              <a:chOff x="0" y="315139"/>
              <a:chExt cx="12192000" cy="6445637"/>
            </a:xfrm>
          </p:grpSpPr>
          <p:grpSp>
            <p:nvGrpSpPr>
              <p:cNvPr id="7" name="그룹 6"/>
              <p:cNvGrpSpPr/>
              <p:nvPr/>
            </p:nvGrpSpPr>
            <p:grpSpPr>
              <a:xfrm>
                <a:off x="0" y="315139"/>
                <a:ext cx="12192000" cy="6317673"/>
                <a:chOff x="0" y="315139"/>
                <a:chExt cx="12192000" cy="6317673"/>
              </a:xfrm>
            </p:grpSpPr>
            <p:pic>
              <p:nvPicPr>
                <p:cNvPr id="4" name="그림 3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0" y="315139"/>
                  <a:ext cx="12192000" cy="6317673"/>
                </a:xfrm>
                <a:prstGeom prst="rect">
                  <a:avLst/>
                </a:prstGeom>
              </p:spPr>
            </p:pic>
            <p:pic>
              <p:nvPicPr>
                <p:cNvPr id="5" name="그림 4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432447" y="1699785"/>
                  <a:ext cx="838200" cy="428625"/>
                </a:xfrm>
                <a:prstGeom prst="rect">
                  <a:avLst/>
                </a:prstGeom>
              </p:spPr>
            </p:pic>
            <p:pic>
              <p:nvPicPr>
                <p:cNvPr id="6" name="그림 5"/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217175" y="1009793"/>
                  <a:ext cx="571500" cy="361950"/>
                </a:xfrm>
                <a:prstGeom prst="rect">
                  <a:avLst/>
                </a:prstGeom>
              </p:spPr>
            </p:pic>
          </p:grpSp>
          <p:pic>
            <p:nvPicPr>
              <p:cNvPr id="8" name="그림 7"/>
              <p:cNvPicPr>
                <a:picLocks noChangeAspect="1"/>
              </p:cNvPicPr>
              <p:nvPr/>
            </p:nvPicPr>
            <p:blipFill rotWithShape="1">
              <a:blip r:embed="rId6"/>
              <a:srcRect t="67287"/>
              <a:stretch/>
            </p:blipFill>
            <p:spPr>
              <a:xfrm>
                <a:off x="969874" y="5352821"/>
                <a:ext cx="3288226" cy="1407955"/>
              </a:xfrm>
              <a:prstGeom prst="rect">
                <a:avLst/>
              </a:prstGeom>
            </p:spPr>
          </p:pic>
          <p:pic>
            <p:nvPicPr>
              <p:cNvPr id="9" name="그림 8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43829" y="2291828"/>
                <a:ext cx="3294737" cy="1341335"/>
              </a:xfrm>
              <a:prstGeom prst="rect">
                <a:avLst/>
              </a:prstGeom>
            </p:spPr>
          </p:pic>
          <p:pic>
            <p:nvPicPr>
              <p:cNvPr id="10" name="그림 9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43829" y="3889091"/>
                <a:ext cx="3314271" cy="1328313"/>
              </a:xfrm>
              <a:prstGeom prst="rect">
                <a:avLst/>
              </a:prstGeom>
            </p:spPr>
          </p:pic>
        </p:grpSp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70543" y="2343395"/>
              <a:ext cx="3353643" cy="1155290"/>
            </a:xfrm>
            <a:prstGeom prst="rect">
              <a:avLst/>
            </a:prstGeom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57477" y="3887031"/>
              <a:ext cx="3281089" cy="1324178"/>
            </a:xfrm>
            <a:prstGeom prst="rect">
              <a:avLst/>
            </a:prstGeom>
          </p:spPr>
        </p:pic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69874" y="5448357"/>
              <a:ext cx="3293243" cy="1279991"/>
            </a:xfrm>
            <a:prstGeom prst="rect">
              <a:avLst/>
            </a:prstGeom>
          </p:spPr>
        </p:pic>
      </p:grpSp>
      <p:sp>
        <p:nvSpPr>
          <p:cNvPr id="16" name="직사각형 15"/>
          <p:cNvSpPr/>
          <p:nvPr/>
        </p:nvSpPr>
        <p:spPr>
          <a:xfrm>
            <a:off x="668740" y="2291828"/>
            <a:ext cx="3589360" cy="44365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27175" y="1881731"/>
            <a:ext cx="2509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업데이트된 식당 목록</a:t>
            </a:r>
          </a:p>
        </p:txBody>
      </p:sp>
    </p:spTree>
    <p:extLst>
      <p:ext uri="{BB962C8B-B14F-4D97-AF65-F5344CB8AC3E}">
        <p14:creationId xmlns:p14="http://schemas.microsoft.com/office/powerpoint/2010/main" val="38887692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261937"/>
            <a:ext cx="12211050" cy="633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5554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261937"/>
            <a:ext cx="12211050" cy="6334125"/>
          </a:xfrm>
          <a:prstGeom prst="rect">
            <a:avLst/>
          </a:prstGeom>
        </p:spPr>
      </p:pic>
      <p:grpSp>
        <p:nvGrpSpPr>
          <p:cNvPr id="4" name="그룹 3"/>
          <p:cNvGrpSpPr/>
          <p:nvPr/>
        </p:nvGrpSpPr>
        <p:grpSpPr>
          <a:xfrm>
            <a:off x="3090791" y="2436614"/>
            <a:ext cx="6530881" cy="1984770"/>
            <a:chOff x="-4074284" y="6858000"/>
            <a:chExt cx="6530881" cy="1984770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4"/>
            <a:srcRect r="23269" b="55045"/>
            <a:stretch/>
          </p:blipFill>
          <p:spPr>
            <a:xfrm>
              <a:off x="-4074284" y="6858000"/>
              <a:ext cx="6530881" cy="1984770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>
              <a:off x="-2508989" y="7496442"/>
              <a:ext cx="340029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err="1">
                  <a:latin typeface="+mj-lt"/>
                </a:rPr>
                <a:t>내입맛이</a:t>
              </a:r>
              <a:r>
                <a:rPr lang="ko-KR" altLang="en-US" dirty="0">
                  <a:latin typeface="+mj-lt"/>
                </a:rPr>
                <a:t> 등록되지 않았습니다</a:t>
              </a:r>
              <a:r>
                <a:rPr lang="en-US" altLang="ko-KR" dirty="0">
                  <a:latin typeface="+mj-lt"/>
                </a:rPr>
                <a:t>.</a:t>
              </a:r>
            </a:p>
            <a:p>
              <a:endParaRPr lang="en-US" altLang="ko-KR" sz="400" dirty="0">
                <a:latin typeface="+mj-lt"/>
              </a:endParaRPr>
            </a:p>
            <a:p>
              <a:r>
                <a:rPr lang="ko-KR" altLang="en-US" dirty="0">
                  <a:latin typeface="+mj-lt"/>
                </a:rPr>
                <a:t>지금 등록 하시겠습니까</a:t>
              </a:r>
              <a:r>
                <a:rPr lang="en-US" altLang="ko-KR" dirty="0">
                  <a:latin typeface="+mj-lt"/>
                </a:rPr>
                <a:t>?</a:t>
              </a:r>
              <a:endParaRPr lang="ko-KR" altLang="en-US" dirty="0"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726271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그림 4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525" y="261937"/>
            <a:ext cx="12211050" cy="6334125"/>
          </a:xfrm>
          <a:prstGeom prst="rect">
            <a:avLst/>
          </a:prstGeom>
        </p:spPr>
      </p:pic>
      <p:grpSp>
        <p:nvGrpSpPr>
          <p:cNvPr id="4" name="그룹 3"/>
          <p:cNvGrpSpPr/>
          <p:nvPr/>
        </p:nvGrpSpPr>
        <p:grpSpPr>
          <a:xfrm>
            <a:off x="2106705" y="529514"/>
            <a:ext cx="8095130" cy="6131261"/>
            <a:chOff x="2106705" y="529514"/>
            <a:chExt cx="8095130" cy="6131261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D2719A33-B9EF-44FB-B99C-5AF092706F41}"/>
                </a:ext>
              </a:extLst>
            </p:cNvPr>
            <p:cNvSpPr/>
            <p:nvPr/>
          </p:nvSpPr>
          <p:spPr>
            <a:xfrm>
              <a:off x="2106705" y="529514"/>
              <a:ext cx="8095130" cy="613126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5D6FE2B-8A87-4DCC-817E-66FDC265F072}"/>
                </a:ext>
              </a:extLst>
            </p:cNvPr>
            <p:cNvSpPr txBox="1"/>
            <p:nvPr/>
          </p:nvSpPr>
          <p:spPr>
            <a:xfrm>
              <a:off x="4791635" y="794757"/>
              <a:ext cx="26087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08서울남산체 EB" panose="02020603020101020101" pitchFamily="18" charset="-127"/>
                  <a:ea typeface="08서울남산체 EB" panose="02020603020101020101" pitchFamily="18" charset="-127"/>
                </a:rPr>
                <a:t>나의 입맛</a:t>
              </a:r>
            </a:p>
          </p:txBody>
        </p: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E38125A7-817C-4CEE-8476-A682B56FDB54}"/>
                </a:ext>
              </a:extLst>
            </p:cNvPr>
            <p:cNvGrpSpPr/>
            <p:nvPr/>
          </p:nvGrpSpPr>
          <p:grpSpPr>
            <a:xfrm>
              <a:off x="2932578" y="1596012"/>
              <a:ext cx="6153233" cy="901842"/>
              <a:chOff x="2932578" y="1596012"/>
              <a:chExt cx="6153233" cy="901842"/>
            </a:xfrm>
          </p:grpSpPr>
          <p:sp>
            <p:nvSpPr>
              <p:cNvPr id="40" name="사각형: 둥근 모서리 53">
                <a:extLst>
                  <a:ext uri="{FF2B5EF4-FFF2-40B4-BE49-F238E27FC236}">
                    <a16:creationId xmlns:a16="http://schemas.microsoft.com/office/drawing/2014/main" id="{D700E6A8-6B2E-4E0A-9793-F25F02B50B53}"/>
                  </a:ext>
                </a:extLst>
              </p:cNvPr>
              <p:cNvSpPr/>
              <p:nvPr/>
            </p:nvSpPr>
            <p:spPr>
              <a:xfrm>
                <a:off x="2932578" y="1620202"/>
                <a:ext cx="815787" cy="369332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한식</a:t>
                </a:r>
                <a:endPara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41" name="사각형: 둥근 모서리 54">
                <a:extLst>
                  <a:ext uri="{FF2B5EF4-FFF2-40B4-BE49-F238E27FC236}">
                    <a16:creationId xmlns:a16="http://schemas.microsoft.com/office/drawing/2014/main" id="{ADC50887-2004-4ED5-AD23-6D3AB92C78C3}"/>
                  </a:ext>
                </a:extLst>
              </p:cNvPr>
              <p:cNvSpPr/>
              <p:nvPr/>
            </p:nvSpPr>
            <p:spPr>
              <a:xfrm>
                <a:off x="3853699" y="1608533"/>
                <a:ext cx="815787" cy="369332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일식</a:t>
                </a:r>
                <a:endPara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42" name="사각형: 둥근 모서리 55">
                <a:extLst>
                  <a:ext uri="{FF2B5EF4-FFF2-40B4-BE49-F238E27FC236}">
                    <a16:creationId xmlns:a16="http://schemas.microsoft.com/office/drawing/2014/main" id="{1634F123-E490-4E94-B9BE-8D3CF3B894E4}"/>
                  </a:ext>
                </a:extLst>
              </p:cNvPr>
              <p:cNvSpPr/>
              <p:nvPr/>
            </p:nvSpPr>
            <p:spPr>
              <a:xfrm>
                <a:off x="4774820" y="1596012"/>
                <a:ext cx="815787" cy="369332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중식</a:t>
                </a:r>
                <a:endPara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43" name="사각형: 둥근 모서리 56">
                <a:extLst>
                  <a:ext uri="{FF2B5EF4-FFF2-40B4-BE49-F238E27FC236}">
                    <a16:creationId xmlns:a16="http://schemas.microsoft.com/office/drawing/2014/main" id="{6074C8B4-E351-4290-8056-549F0B0BF265}"/>
                  </a:ext>
                </a:extLst>
              </p:cNvPr>
              <p:cNvSpPr/>
              <p:nvPr/>
            </p:nvSpPr>
            <p:spPr>
              <a:xfrm>
                <a:off x="5695941" y="1596012"/>
                <a:ext cx="815787" cy="369332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양식</a:t>
                </a:r>
                <a:endPara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44" name="사각형: 둥근 모서리 57">
                <a:extLst>
                  <a:ext uri="{FF2B5EF4-FFF2-40B4-BE49-F238E27FC236}">
                    <a16:creationId xmlns:a16="http://schemas.microsoft.com/office/drawing/2014/main" id="{0EA32B05-C4E5-4A4D-A323-13F74B11B556}"/>
                  </a:ext>
                </a:extLst>
              </p:cNvPr>
              <p:cNvSpPr/>
              <p:nvPr/>
            </p:nvSpPr>
            <p:spPr>
              <a:xfrm>
                <a:off x="6600435" y="1596012"/>
                <a:ext cx="970429" cy="369332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아시아</a:t>
                </a:r>
                <a:endPara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45" name="사각형: 둥근 모서리 58">
                <a:extLst>
                  <a:ext uri="{FF2B5EF4-FFF2-40B4-BE49-F238E27FC236}">
                    <a16:creationId xmlns:a16="http://schemas.microsoft.com/office/drawing/2014/main" id="{0F725277-CE35-4B03-A500-B3806D064873}"/>
                  </a:ext>
                </a:extLst>
              </p:cNvPr>
              <p:cNvSpPr/>
              <p:nvPr/>
            </p:nvSpPr>
            <p:spPr>
              <a:xfrm>
                <a:off x="7662306" y="1596012"/>
                <a:ext cx="1423505" cy="369332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패스트푸드</a:t>
                </a:r>
                <a:endPara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46" name="사각형: 둥근 모서리 59">
                <a:extLst>
                  <a:ext uri="{FF2B5EF4-FFF2-40B4-BE49-F238E27FC236}">
                    <a16:creationId xmlns:a16="http://schemas.microsoft.com/office/drawing/2014/main" id="{4F91EE40-7735-4093-B7EC-89F33A2FB351}"/>
                  </a:ext>
                </a:extLst>
              </p:cNvPr>
              <p:cNvSpPr/>
              <p:nvPr/>
            </p:nvSpPr>
            <p:spPr>
              <a:xfrm>
                <a:off x="2932578" y="2128522"/>
                <a:ext cx="815787" cy="369332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피자</a:t>
                </a:r>
                <a:endPara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47" name="사각형: 둥근 모서리 60">
                <a:extLst>
                  <a:ext uri="{FF2B5EF4-FFF2-40B4-BE49-F238E27FC236}">
                    <a16:creationId xmlns:a16="http://schemas.microsoft.com/office/drawing/2014/main" id="{74910312-AEEC-4D8E-8683-DE97B6C47A73}"/>
                  </a:ext>
                </a:extLst>
              </p:cNvPr>
              <p:cNvSpPr/>
              <p:nvPr/>
            </p:nvSpPr>
            <p:spPr>
              <a:xfrm>
                <a:off x="3853699" y="2128522"/>
                <a:ext cx="815787" cy="369332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치킨</a:t>
                </a:r>
                <a:endPara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48" name="사각형: 둥근 모서리 61">
                <a:extLst>
                  <a:ext uri="{FF2B5EF4-FFF2-40B4-BE49-F238E27FC236}">
                    <a16:creationId xmlns:a16="http://schemas.microsoft.com/office/drawing/2014/main" id="{03AC8304-325E-4095-A107-3BEB492628BD}"/>
                  </a:ext>
                </a:extLst>
              </p:cNvPr>
              <p:cNvSpPr/>
              <p:nvPr/>
            </p:nvSpPr>
            <p:spPr>
              <a:xfrm>
                <a:off x="4774819" y="2128522"/>
                <a:ext cx="815787" cy="369332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분식</a:t>
                </a:r>
                <a:endPara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D2E4D1AE-4A3B-4ECE-9247-8CCC4F2D6D9E}"/>
                </a:ext>
              </a:extLst>
            </p:cNvPr>
            <p:cNvGrpSpPr/>
            <p:nvPr/>
          </p:nvGrpSpPr>
          <p:grpSpPr>
            <a:xfrm>
              <a:off x="2932578" y="3059668"/>
              <a:ext cx="6471396" cy="369332"/>
              <a:chOff x="2932578" y="3059668"/>
              <a:chExt cx="6471396" cy="369332"/>
            </a:xfrm>
          </p:grpSpPr>
          <p:sp>
            <p:nvSpPr>
              <p:cNvPr id="35" name="사각형: 둥근 모서리 63">
                <a:extLst>
                  <a:ext uri="{FF2B5EF4-FFF2-40B4-BE49-F238E27FC236}">
                    <a16:creationId xmlns:a16="http://schemas.microsoft.com/office/drawing/2014/main" id="{75BA59AF-12C2-431B-8F96-C8E851A6E07A}"/>
                  </a:ext>
                </a:extLst>
              </p:cNvPr>
              <p:cNvSpPr/>
              <p:nvPr/>
            </p:nvSpPr>
            <p:spPr>
              <a:xfrm>
                <a:off x="2932578" y="3059668"/>
                <a:ext cx="921121" cy="369332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dirty="0" err="1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술좋아</a:t>
                </a:r>
                <a:endParaRPr lang="en-US" altLang="ko-KR" sz="1600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6" name="사각형: 둥근 모서리 65">
                <a:extLst>
                  <a:ext uri="{FF2B5EF4-FFF2-40B4-BE49-F238E27FC236}">
                    <a16:creationId xmlns:a16="http://schemas.microsoft.com/office/drawing/2014/main" id="{CC325B6E-4D3F-4703-BAA4-7B230C886528}"/>
                  </a:ext>
                </a:extLst>
              </p:cNvPr>
              <p:cNvSpPr/>
              <p:nvPr/>
            </p:nvSpPr>
            <p:spPr>
              <a:xfrm>
                <a:off x="3999378" y="3059668"/>
                <a:ext cx="921121" cy="369332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dirty="0" err="1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술싫어</a:t>
                </a:r>
                <a:endParaRPr lang="en-US" altLang="ko-KR" sz="1600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7" name="사각형: 둥근 모서리 88">
                <a:extLst>
                  <a:ext uri="{FF2B5EF4-FFF2-40B4-BE49-F238E27FC236}">
                    <a16:creationId xmlns:a16="http://schemas.microsoft.com/office/drawing/2014/main" id="{D3134035-AD36-450F-85A1-3DF9F07D135E}"/>
                  </a:ext>
                </a:extLst>
              </p:cNvPr>
              <p:cNvSpPr/>
              <p:nvPr/>
            </p:nvSpPr>
            <p:spPr>
              <a:xfrm>
                <a:off x="5048246" y="3059668"/>
                <a:ext cx="1253942" cy="369332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1</a:t>
                </a:r>
                <a:r>
                  <a: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만원 이하</a:t>
                </a:r>
                <a:endParaRPr lang="en-US" altLang="ko-KR" sz="1600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8" name="사각형: 둥근 모서리 89">
                <a:extLst>
                  <a:ext uri="{FF2B5EF4-FFF2-40B4-BE49-F238E27FC236}">
                    <a16:creationId xmlns:a16="http://schemas.microsoft.com/office/drawing/2014/main" id="{40FB39BB-5799-471E-9A60-6A5B71CE14BB}"/>
                  </a:ext>
                </a:extLst>
              </p:cNvPr>
              <p:cNvSpPr/>
              <p:nvPr/>
            </p:nvSpPr>
            <p:spPr>
              <a:xfrm>
                <a:off x="6422638" y="3059668"/>
                <a:ext cx="1430443" cy="369332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1</a:t>
                </a:r>
                <a:r>
                  <a: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만원</a:t>
                </a:r>
                <a:r>
                  <a:rPr lang="en-US" altLang="ko-KR" sz="16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~2</a:t>
                </a:r>
                <a:r>
                  <a: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만원</a:t>
                </a:r>
                <a:endParaRPr lang="en-US" altLang="ko-KR" sz="1600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9" name="사각형: 둥근 모서리 90">
                <a:extLst>
                  <a:ext uri="{FF2B5EF4-FFF2-40B4-BE49-F238E27FC236}">
                    <a16:creationId xmlns:a16="http://schemas.microsoft.com/office/drawing/2014/main" id="{603BB1BF-0EA8-4414-8279-F55022BFEB66}"/>
                  </a:ext>
                </a:extLst>
              </p:cNvPr>
              <p:cNvSpPr/>
              <p:nvPr/>
            </p:nvSpPr>
            <p:spPr>
              <a:xfrm>
                <a:off x="7973531" y="3059668"/>
                <a:ext cx="1430443" cy="369332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2</a:t>
                </a:r>
                <a:r>
                  <a: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만원 이상</a:t>
                </a:r>
                <a:endParaRPr lang="en-US" altLang="ko-KR" sz="1600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3C9358C2-90C5-4FF9-AAB3-8482C239263E}"/>
                </a:ext>
              </a:extLst>
            </p:cNvPr>
            <p:cNvGrpSpPr/>
            <p:nvPr/>
          </p:nvGrpSpPr>
          <p:grpSpPr>
            <a:xfrm>
              <a:off x="2932578" y="4061206"/>
              <a:ext cx="3034531" cy="1274769"/>
              <a:chOff x="2932578" y="3859337"/>
              <a:chExt cx="3034531" cy="1274769"/>
            </a:xfrm>
          </p:grpSpPr>
          <p:grpSp>
            <p:nvGrpSpPr>
              <p:cNvPr id="13" name="그룹 12">
                <a:extLst>
                  <a:ext uri="{FF2B5EF4-FFF2-40B4-BE49-F238E27FC236}">
                    <a16:creationId xmlns:a16="http://schemas.microsoft.com/office/drawing/2014/main" id="{1ACCC36B-9D90-42CD-9671-E3FB2F478CC5}"/>
                  </a:ext>
                </a:extLst>
              </p:cNvPr>
              <p:cNvGrpSpPr/>
              <p:nvPr/>
            </p:nvGrpSpPr>
            <p:grpSpPr>
              <a:xfrm>
                <a:off x="2932578" y="3862562"/>
                <a:ext cx="1062320" cy="1271544"/>
                <a:chOff x="3541058" y="3062737"/>
                <a:chExt cx="1062320" cy="1271544"/>
              </a:xfrm>
            </p:grpSpPr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31494830-31DF-4D50-87D4-6C228C2AC39E}"/>
                    </a:ext>
                  </a:extLst>
                </p:cNvPr>
                <p:cNvSpPr txBox="1"/>
                <p:nvPr/>
              </p:nvSpPr>
              <p:spPr>
                <a:xfrm>
                  <a:off x="3545543" y="3062737"/>
                  <a:ext cx="105783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dirty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짠맛</a:t>
                  </a:r>
                </a:p>
              </p:txBody>
            </p:sp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B6B92022-AA9B-4CBB-BE59-CD9CD99846F6}"/>
                    </a:ext>
                  </a:extLst>
                </p:cNvPr>
                <p:cNvSpPr txBox="1"/>
                <p:nvPr/>
              </p:nvSpPr>
              <p:spPr>
                <a:xfrm>
                  <a:off x="3541058" y="3515223"/>
                  <a:ext cx="105783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dirty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단맛</a:t>
                  </a:r>
                </a:p>
              </p:txBody>
            </p:sp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AD083FEF-3313-4F39-8A8B-9A3C4066574D}"/>
                    </a:ext>
                  </a:extLst>
                </p:cNvPr>
                <p:cNvSpPr txBox="1"/>
                <p:nvPr/>
              </p:nvSpPr>
              <p:spPr>
                <a:xfrm>
                  <a:off x="3541058" y="3964949"/>
                  <a:ext cx="105783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dirty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매운맛</a:t>
                  </a:r>
                </a:p>
              </p:txBody>
            </p:sp>
          </p:grpSp>
          <p:grpSp>
            <p:nvGrpSpPr>
              <p:cNvPr id="14" name="그룹 13">
                <a:extLst>
                  <a:ext uri="{FF2B5EF4-FFF2-40B4-BE49-F238E27FC236}">
                    <a16:creationId xmlns:a16="http://schemas.microsoft.com/office/drawing/2014/main" id="{C15ADF9C-0D11-4123-83A8-C7B781D2F99F}"/>
                  </a:ext>
                </a:extLst>
              </p:cNvPr>
              <p:cNvGrpSpPr/>
              <p:nvPr/>
            </p:nvGrpSpPr>
            <p:grpSpPr>
              <a:xfrm>
                <a:off x="3853699" y="3859337"/>
                <a:ext cx="2113410" cy="343623"/>
                <a:chOff x="3853699" y="3859337"/>
                <a:chExt cx="2113410" cy="343623"/>
              </a:xfrm>
            </p:grpSpPr>
            <p:sp>
              <p:nvSpPr>
                <p:cNvPr id="27" name="직사각형 26">
                  <a:extLst>
                    <a:ext uri="{FF2B5EF4-FFF2-40B4-BE49-F238E27FC236}">
                      <a16:creationId xmlns:a16="http://schemas.microsoft.com/office/drawing/2014/main" id="{F23808B2-ADCB-42FA-9775-493D28B4C9F5}"/>
                    </a:ext>
                  </a:extLst>
                </p:cNvPr>
                <p:cNvSpPr/>
                <p:nvPr/>
              </p:nvSpPr>
              <p:spPr>
                <a:xfrm>
                  <a:off x="3853699" y="3859337"/>
                  <a:ext cx="423586" cy="343623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1</a:t>
                  </a:r>
                  <a:endParaRPr lang="ko-KR" altLang="en-US" dirty="0"/>
                </a:p>
              </p:txBody>
            </p:sp>
            <p:sp>
              <p:nvSpPr>
                <p:cNvPr id="28" name="직사각형 27">
                  <a:extLst>
                    <a:ext uri="{FF2B5EF4-FFF2-40B4-BE49-F238E27FC236}">
                      <a16:creationId xmlns:a16="http://schemas.microsoft.com/office/drawing/2014/main" id="{41DA3201-85EF-4960-A0B6-34E06E7C7AAF}"/>
                    </a:ext>
                  </a:extLst>
                </p:cNvPr>
                <p:cNvSpPr/>
                <p:nvPr/>
              </p:nvSpPr>
              <p:spPr>
                <a:xfrm>
                  <a:off x="4277285" y="3859337"/>
                  <a:ext cx="423586" cy="343623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2</a:t>
                  </a:r>
                  <a:endParaRPr lang="ko-KR" altLang="en-US" dirty="0"/>
                </a:p>
              </p:txBody>
            </p:sp>
            <p:sp>
              <p:nvSpPr>
                <p:cNvPr id="29" name="직사각형 28">
                  <a:extLst>
                    <a:ext uri="{FF2B5EF4-FFF2-40B4-BE49-F238E27FC236}">
                      <a16:creationId xmlns:a16="http://schemas.microsoft.com/office/drawing/2014/main" id="{A078FF13-AE4B-4FF3-9539-9CB130A5AD83}"/>
                    </a:ext>
                  </a:extLst>
                </p:cNvPr>
                <p:cNvSpPr/>
                <p:nvPr/>
              </p:nvSpPr>
              <p:spPr>
                <a:xfrm>
                  <a:off x="4699741" y="3859337"/>
                  <a:ext cx="423586" cy="343623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3</a:t>
                  </a:r>
                  <a:endParaRPr lang="ko-KR" altLang="en-US" dirty="0"/>
                </a:p>
              </p:txBody>
            </p:sp>
            <p:sp>
              <p:nvSpPr>
                <p:cNvPr id="30" name="직사각형 29">
                  <a:extLst>
                    <a:ext uri="{FF2B5EF4-FFF2-40B4-BE49-F238E27FC236}">
                      <a16:creationId xmlns:a16="http://schemas.microsoft.com/office/drawing/2014/main" id="{C86710E5-FF55-4DBE-894A-44D1D280E5DE}"/>
                    </a:ext>
                  </a:extLst>
                </p:cNvPr>
                <p:cNvSpPr/>
                <p:nvPr/>
              </p:nvSpPr>
              <p:spPr>
                <a:xfrm>
                  <a:off x="5122197" y="3859337"/>
                  <a:ext cx="423586" cy="343623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4</a:t>
                  </a:r>
                  <a:endParaRPr lang="ko-KR" altLang="en-US" dirty="0"/>
                </a:p>
              </p:txBody>
            </p:sp>
            <p:sp>
              <p:nvSpPr>
                <p:cNvPr id="31" name="직사각형 30">
                  <a:extLst>
                    <a:ext uri="{FF2B5EF4-FFF2-40B4-BE49-F238E27FC236}">
                      <a16:creationId xmlns:a16="http://schemas.microsoft.com/office/drawing/2014/main" id="{38310FD9-6CAA-4067-B31A-DD54C3F47B49}"/>
                    </a:ext>
                  </a:extLst>
                </p:cNvPr>
                <p:cNvSpPr/>
                <p:nvPr/>
              </p:nvSpPr>
              <p:spPr>
                <a:xfrm>
                  <a:off x="5543523" y="3859337"/>
                  <a:ext cx="423586" cy="343623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5</a:t>
                  </a:r>
                  <a:endParaRPr lang="ko-KR" altLang="en-US" dirty="0"/>
                </a:p>
              </p:txBody>
            </p:sp>
          </p:grpSp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30BEE177-FE62-4B11-8582-E39B15782A98}"/>
                  </a:ext>
                </a:extLst>
              </p:cNvPr>
              <p:cNvGrpSpPr/>
              <p:nvPr/>
            </p:nvGrpSpPr>
            <p:grpSpPr>
              <a:xfrm>
                <a:off x="3853699" y="4309166"/>
                <a:ext cx="2113410" cy="343623"/>
                <a:chOff x="3853699" y="4309166"/>
                <a:chExt cx="2113410" cy="343623"/>
              </a:xfrm>
            </p:grpSpPr>
            <p:sp>
              <p:nvSpPr>
                <p:cNvPr id="22" name="직사각형 21">
                  <a:extLst>
                    <a:ext uri="{FF2B5EF4-FFF2-40B4-BE49-F238E27FC236}">
                      <a16:creationId xmlns:a16="http://schemas.microsoft.com/office/drawing/2014/main" id="{E3044BBC-FC35-4F59-8531-F618A04B244E}"/>
                    </a:ext>
                  </a:extLst>
                </p:cNvPr>
                <p:cNvSpPr/>
                <p:nvPr/>
              </p:nvSpPr>
              <p:spPr>
                <a:xfrm>
                  <a:off x="3853699" y="4309166"/>
                  <a:ext cx="423586" cy="343623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1</a:t>
                  </a:r>
                  <a:endParaRPr lang="ko-KR" altLang="en-US" dirty="0"/>
                </a:p>
              </p:txBody>
            </p:sp>
            <p:sp>
              <p:nvSpPr>
                <p:cNvPr id="23" name="직사각형 22">
                  <a:extLst>
                    <a:ext uri="{FF2B5EF4-FFF2-40B4-BE49-F238E27FC236}">
                      <a16:creationId xmlns:a16="http://schemas.microsoft.com/office/drawing/2014/main" id="{FD18A768-C201-4268-B3B2-3A970C00FE0B}"/>
                    </a:ext>
                  </a:extLst>
                </p:cNvPr>
                <p:cNvSpPr/>
                <p:nvPr/>
              </p:nvSpPr>
              <p:spPr>
                <a:xfrm>
                  <a:off x="4277285" y="4309166"/>
                  <a:ext cx="423586" cy="343623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2</a:t>
                  </a:r>
                  <a:endParaRPr lang="ko-KR" altLang="en-US" dirty="0"/>
                </a:p>
              </p:txBody>
            </p:sp>
            <p:sp>
              <p:nvSpPr>
                <p:cNvPr id="24" name="직사각형 23">
                  <a:extLst>
                    <a:ext uri="{FF2B5EF4-FFF2-40B4-BE49-F238E27FC236}">
                      <a16:creationId xmlns:a16="http://schemas.microsoft.com/office/drawing/2014/main" id="{BE3425E6-2D0E-4C1A-8DAB-63ADAF2A2785}"/>
                    </a:ext>
                  </a:extLst>
                </p:cNvPr>
                <p:cNvSpPr/>
                <p:nvPr/>
              </p:nvSpPr>
              <p:spPr>
                <a:xfrm>
                  <a:off x="4699741" y="4309166"/>
                  <a:ext cx="423586" cy="343623"/>
                </a:xfrm>
                <a:prstGeom prst="rect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3</a:t>
                  </a:r>
                  <a:endParaRPr lang="ko-KR" altLang="en-US" dirty="0"/>
                </a:p>
              </p:txBody>
            </p:sp>
            <p:sp>
              <p:nvSpPr>
                <p:cNvPr id="25" name="직사각형 24">
                  <a:extLst>
                    <a:ext uri="{FF2B5EF4-FFF2-40B4-BE49-F238E27FC236}">
                      <a16:creationId xmlns:a16="http://schemas.microsoft.com/office/drawing/2014/main" id="{2E3EFFAA-F819-4F63-A0EF-A68EA4C19575}"/>
                    </a:ext>
                  </a:extLst>
                </p:cNvPr>
                <p:cNvSpPr/>
                <p:nvPr/>
              </p:nvSpPr>
              <p:spPr>
                <a:xfrm>
                  <a:off x="5122197" y="4309166"/>
                  <a:ext cx="423586" cy="343623"/>
                </a:xfrm>
                <a:prstGeom prst="rect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4</a:t>
                  </a:r>
                  <a:endParaRPr lang="ko-KR" altLang="en-US" dirty="0"/>
                </a:p>
              </p:txBody>
            </p:sp>
            <p:sp>
              <p:nvSpPr>
                <p:cNvPr id="26" name="직사각형 25">
                  <a:extLst>
                    <a:ext uri="{FF2B5EF4-FFF2-40B4-BE49-F238E27FC236}">
                      <a16:creationId xmlns:a16="http://schemas.microsoft.com/office/drawing/2014/main" id="{A433ECCA-EEB8-4375-A665-464976F36281}"/>
                    </a:ext>
                  </a:extLst>
                </p:cNvPr>
                <p:cNvSpPr/>
                <p:nvPr/>
              </p:nvSpPr>
              <p:spPr>
                <a:xfrm>
                  <a:off x="5543523" y="4309166"/>
                  <a:ext cx="423586" cy="343623"/>
                </a:xfrm>
                <a:prstGeom prst="rect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5</a:t>
                  </a:r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5BF3A394-FD4E-4DBE-8DD6-930CFDDF2D24}"/>
                  </a:ext>
                </a:extLst>
              </p:cNvPr>
              <p:cNvGrpSpPr/>
              <p:nvPr/>
            </p:nvGrpSpPr>
            <p:grpSpPr>
              <a:xfrm>
                <a:off x="3853699" y="4790483"/>
                <a:ext cx="2113410" cy="343623"/>
                <a:chOff x="3853699" y="4790483"/>
                <a:chExt cx="2113410" cy="343623"/>
              </a:xfrm>
            </p:grpSpPr>
            <p:sp>
              <p:nvSpPr>
                <p:cNvPr id="17" name="직사각형 16">
                  <a:extLst>
                    <a:ext uri="{FF2B5EF4-FFF2-40B4-BE49-F238E27FC236}">
                      <a16:creationId xmlns:a16="http://schemas.microsoft.com/office/drawing/2014/main" id="{BF52C48D-68C9-4383-8307-302D7252FCE4}"/>
                    </a:ext>
                  </a:extLst>
                </p:cNvPr>
                <p:cNvSpPr/>
                <p:nvPr/>
              </p:nvSpPr>
              <p:spPr>
                <a:xfrm>
                  <a:off x="3853699" y="4790483"/>
                  <a:ext cx="423586" cy="343623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1</a:t>
                  </a:r>
                  <a:endParaRPr lang="ko-KR" altLang="en-US" dirty="0"/>
                </a:p>
              </p:txBody>
            </p:sp>
            <p:sp>
              <p:nvSpPr>
                <p:cNvPr id="18" name="직사각형 17">
                  <a:extLst>
                    <a:ext uri="{FF2B5EF4-FFF2-40B4-BE49-F238E27FC236}">
                      <a16:creationId xmlns:a16="http://schemas.microsoft.com/office/drawing/2014/main" id="{EECA9801-D0A9-4507-873D-8F65B3988FA1}"/>
                    </a:ext>
                  </a:extLst>
                </p:cNvPr>
                <p:cNvSpPr/>
                <p:nvPr/>
              </p:nvSpPr>
              <p:spPr>
                <a:xfrm>
                  <a:off x="4277285" y="4790483"/>
                  <a:ext cx="423586" cy="343623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2</a:t>
                  </a:r>
                  <a:endParaRPr lang="ko-KR" altLang="en-US" dirty="0"/>
                </a:p>
              </p:txBody>
            </p:sp>
            <p:sp>
              <p:nvSpPr>
                <p:cNvPr id="19" name="직사각형 18">
                  <a:extLst>
                    <a:ext uri="{FF2B5EF4-FFF2-40B4-BE49-F238E27FC236}">
                      <a16:creationId xmlns:a16="http://schemas.microsoft.com/office/drawing/2014/main" id="{FA92AC70-BB33-453E-8149-74B2F8EEBD78}"/>
                    </a:ext>
                  </a:extLst>
                </p:cNvPr>
                <p:cNvSpPr/>
                <p:nvPr/>
              </p:nvSpPr>
              <p:spPr>
                <a:xfrm>
                  <a:off x="4699741" y="4790483"/>
                  <a:ext cx="423586" cy="343623"/>
                </a:xfrm>
                <a:prstGeom prst="rect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3</a:t>
                  </a:r>
                  <a:endParaRPr lang="ko-KR" altLang="en-US" dirty="0"/>
                </a:p>
              </p:txBody>
            </p:sp>
            <p:sp>
              <p:nvSpPr>
                <p:cNvPr id="20" name="직사각형 19">
                  <a:extLst>
                    <a:ext uri="{FF2B5EF4-FFF2-40B4-BE49-F238E27FC236}">
                      <a16:creationId xmlns:a16="http://schemas.microsoft.com/office/drawing/2014/main" id="{E7BEA69F-E1FF-44C1-8A57-520DDF5C2FD5}"/>
                    </a:ext>
                  </a:extLst>
                </p:cNvPr>
                <p:cNvSpPr/>
                <p:nvPr/>
              </p:nvSpPr>
              <p:spPr>
                <a:xfrm>
                  <a:off x="5122197" y="4790483"/>
                  <a:ext cx="423586" cy="343623"/>
                </a:xfrm>
                <a:prstGeom prst="rect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4</a:t>
                  </a:r>
                  <a:endParaRPr lang="ko-KR" altLang="en-US" dirty="0"/>
                </a:p>
              </p:txBody>
            </p:sp>
            <p:sp>
              <p:nvSpPr>
                <p:cNvPr id="21" name="직사각형 20">
                  <a:extLst>
                    <a:ext uri="{FF2B5EF4-FFF2-40B4-BE49-F238E27FC236}">
                      <a16:creationId xmlns:a16="http://schemas.microsoft.com/office/drawing/2014/main" id="{A2CF0DEB-77C1-45DF-BDE2-C4DC3C3C6D16}"/>
                    </a:ext>
                  </a:extLst>
                </p:cNvPr>
                <p:cNvSpPr/>
                <p:nvPr/>
              </p:nvSpPr>
              <p:spPr>
                <a:xfrm>
                  <a:off x="5543523" y="4790483"/>
                  <a:ext cx="423586" cy="343623"/>
                </a:xfrm>
                <a:prstGeom prst="rect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5</a:t>
                  </a:r>
                  <a:endParaRPr lang="ko-KR" altLang="en-US" dirty="0"/>
                </a:p>
              </p:txBody>
            </p:sp>
          </p:grpSp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FAF4D623-0999-4244-B123-F71190DFBE9F}"/>
                </a:ext>
              </a:extLst>
            </p:cNvPr>
            <p:cNvGrpSpPr/>
            <p:nvPr/>
          </p:nvGrpSpPr>
          <p:grpSpPr>
            <a:xfrm>
              <a:off x="7719725" y="6122297"/>
              <a:ext cx="2241738" cy="412377"/>
              <a:chOff x="7719725" y="6122297"/>
              <a:chExt cx="2241738" cy="412377"/>
            </a:xfrm>
          </p:grpSpPr>
          <p:sp>
            <p:nvSpPr>
              <p:cNvPr id="11" name="사각형: 둥근 모서리 113">
                <a:extLst>
                  <a:ext uri="{FF2B5EF4-FFF2-40B4-BE49-F238E27FC236}">
                    <a16:creationId xmlns:a16="http://schemas.microsoft.com/office/drawing/2014/main" id="{B7700FE6-7D0C-4512-93A2-951CA166A549}"/>
                  </a:ext>
                </a:extLst>
              </p:cNvPr>
              <p:cNvSpPr/>
              <p:nvPr/>
            </p:nvSpPr>
            <p:spPr>
              <a:xfrm>
                <a:off x="7719725" y="6122297"/>
                <a:ext cx="1066800" cy="412377"/>
              </a:xfrm>
              <a:prstGeom prst="round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취소</a:t>
                </a:r>
              </a:p>
            </p:txBody>
          </p:sp>
          <p:sp>
            <p:nvSpPr>
              <p:cNvPr id="12" name="사각형: 둥근 모서리 114">
                <a:extLst>
                  <a:ext uri="{FF2B5EF4-FFF2-40B4-BE49-F238E27FC236}">
                    <a16:creationId xmlns:a16="http://schemas.microsoft.com/office/drawing/2014/main" id="{3967699E-45DF-47D5-B55F-7241DD649666}"/>
                  </a:ext>
                </a:extLst>
              </p:cNvPr>
              <p:cNvSpPr/>
              <p:nvPr/>
            </p:nvSpPr>
            <p:spPr>
              <a:xfrm>
                <a:off x="8894663" y="6122297"/>
                <a:ext cx="1066800" cy="412377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완료</a:t>
                </a:r>
              </a:p>
            </p:txBody>
          </p:sp>
        </p:grpSp>
      </p:grpSp>
      <p:sp>
        <p:nvSpPr>
          <p:cNvPr id="50" name="사각형: 둥근 모서리 63">
            <a:extLst>
              <a:ext uri="{FF2B5EF4-FFF2-40B4-BE49-F238E27FC236}">
                <a16:creationId xmlns:a16="http://schemas.microsoft.com/office/drawing/2014/main" id="{6AF9E9E6-1FC9-4E3A-A459-430800008913}"/>
              </a:ext>
            </a:extLst>
          </p:cNvPr>
          <p:cNvSpPr/>
          <p:nvPr/>
        </p:nvSpPr>
        <p:spPr>
          <a:xfrm>
            <a:off x="7518652" y="4048351"/>
            <a:ext cx="2088230" cy="36933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#</a:t>
            </a:r>
            <a:r>
              <a:rPr lang="ko-KR" altLang="en-US" sz="16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돈까쓰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#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파스타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1" name="사각형: 둥근 모서리 63">
            <a:extLst>
              <a:ext uri="{FF2B5EF4-FFF2-40B4-BE49-F238E27FC236}">
                <a16:creationId xmlns:a16="http://schemas.microsoft.com/office/drawing/2014/main" id="{E2381FE4-7345-4F0B-B27F-D9693F25857D}"/>
              </a:ext>
            </a:extLst>
          </p:cNvPr>
          <p:cNvSpPr/>
          <p:nvPr/>
        </p:nvSpPr>
        <p:spPr>
          <a:xfrm>
            <a:off x="7515287" y="4962106"/>
            <a:ext cx="2082715" cy="36933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#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초밥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CEE0ABD-10F1-456D-939A-8BD41C172E86}"/>
              </a:ext>
            </a:extLst>
          </p:cNvPr>
          <p:cNvSpPr txBox="1"/>
          <p:nvPr/>
        </p:nvSpPr>
        <p:spPr>
          <a:xfrm>
            <a:off x="6600434" y="4061206"/>
            <a:ext cx="923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좋아요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DAF596D-4A52-4A7F-B845-7AAA44051963}"/>
              </a:ext>
            </a:extLst>
          </p:cNvPr>
          <p:cNvSpPr txBox="1"/>
          <p:nvPr/>
        </p:nvSpPr>
        <p:spPr>
          <a:xfrm>
            <a:off x="6600435" y="4946866"/>
            <a:ext cx="923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싫어요</a:t>
            </a:r>
          </a:p>
        </p:txBody>
      </p:sp>
    </p:spTree>
    <p:extLst>
      <p:ext uri="{BB962C8B-B14F-4D97-AF65-F5344CB8AC3E}">
        <p14:creationId xmlns:p14="http://schemas.microsoft.com/office/powerpoint/2010/main" val="19199300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525" y="261937"/>
            <a:ext cx="12211050" cy="6334125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9EF6B743-11B1-464A-9D23-FEFC081244E5}"/>
              </a:ext>
            </a:extLst>
          </p:cNvPr>
          <p:cNvGrpSpPr/>
          <p:nvPr/>
        </p:nvGrpSpPr>
        <p:grpSpPr>
          <a:xfrm>
            <a:off x="2377251" y="1534266"/>
            <a:ext cx="7258067" cy="3925945"/>
            <a:chOff x="2106705" y="529514"/>
            <a:chExt cx="8095130" cy="6131261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BFFA388A-E9B4-4E39-B63B-79FBB8C02634}"/>
                </a:ext>
              </a:extLst>
            </p:cNvPr>
            <p:cNvSpPr/>
            <p:nvPr/>
          </p:nvSpPr>
          <p:spPr>
            <a:xfrm>
              <a:off x="2106705" y="529514"/>
              <a:ext cx="8095130" cy="613126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59C3BAF-0A96-4204-88E2-D16F1244E80D}"/>
                </a:ext>
              </a:extLst>
            </p:cNvPr>
            <p:cNvSpPr txBox="1"/>
            <p:nvPr/>
          </p:nvSpPr>
          <p:spPr>
            <a:xfrm>
              <a:off x="3408828" y="2705725"/>
              <a:ext cx="5490883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200" dirty="0">
                  <a:latin typeface="08서울남산체 EB" panose="02020603020101020101" pitchFamily="18" charset="-127"/>
                  <a:ea typeface="08서울남산체 EB" panose="02020603020101020101" pitchFamily="18" charset="-127"/>
                </a:rPr>
                <a:t>나의 입맛을 토대로 한 </a:t>
              </a:r>
              <a:endParaRPr lang="en-US" altLang="ko-KR" sz="3200" dirty="0">
                <a:latin typeface="08서울남산체 EB" panose="02020603020101020101" pitchFamily="18" charset="-127"/>
                <a:ea typeface="08서울남산체 EB" panose="02020603020101020101" pitchFamily="18" charset="-127"/>
              </a:endParaRPr>
            </a:p>
            <a:p>
              <a:pPr algn="ctr"/>
              <a:r>
                <a:rPr lang="ko-KR" altLang="en-US" sz="3200" dirty="0">
                  <a:latin typeface="08서울남산체 EB" panose="02020603020101020101" pitchFamily="18" charset="-127"/>
                  <a:ea typeface="08서울남산체 EB" panose="02020603020101020101" pitchFamily="18" charset="-127"/>
                </a:rPr>
                <a:t>식당추천 목록입니다</a:t>
              </a:r>
              <a:r>
                <a:rPr lang="en-US" altLang="ko-KR" sz="3200" dirty="0">
                  <a:latin typeface="08서울남산체 EB" panose="02020603020101020101" pitchFamily="18" charset="-127"/>
                  <a:ea typeface="08서울남산체 EB" panose="02020603020101020101" pitchFamily="18" charset="-127"/>
                </a:rPr>
                <a:t>.</a:t>
              </a:r>
              <a:endParaRPr lang="ko-KR" altLang="en-US" sz="3200" dirty="0">
                <a:latin typeface="08서울남산체 EB" panose="02020603020101020101" pitchFamily="18" charset="-127"/>
                <a:ea typeface="08서울남산체 EB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803577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>
            <a:off x="0" y="315139"/>
            <a:ext cx="12192000" cy="6445637"/>
            <a:chOff x="0" y="315139"/>
            <a:chExt cx="12192000" cy="6445637"/>
          </a:xfrm>
        </p:grpSpPr>
        <p:grpSp>
          <p:nvGrpSpPr>
            <p:cNvPr id="7" name="그룹 6"/>
            <p:cNvGrpSpPr/>
            <p:nvPr/>
          </p:nvGrpSpPr>
          <p:grpSpPr>
            <a:xfrm>
              <a:off x="0" y="315139"/>
              <a:ext cx="12192000" cy="6317673"/>
              <a:chOff x="0" y="315139"/>
              <a:chExt cx="12192000" cy="6317673"/>
            </a:xfrm>
          </p:grpSpPr>
          <p:pic>
            <p:nvPicPr>
              <p:cNvPr id="4" name="그림 3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315139"/>
                <a:ext cx="12192000" cy="6317673"/>
              </a:xfrm>
              <a:prstGeom prst="rect">
                <a:avLst/>
              </a:prstGeom>
            </p:spPr>
          </p:pic>
          <p:pic>
            <p:nvPicPr>
              <p:cNvPr id="5" name="그림 4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32447" y="1699785"/>
                <a:ext cx="838200" cy="428625"/>
              </a:xfrm>
              <a:prstGeom prst="rect">
                <a:avLst/>
              </a:prstGeom>
            </p:spPr>
          </p:pic>
          <p:pic>
            <p:nvPicPr>
              <p:cNvPr id="6" name="그림 5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217175" y="1009793"/>
                <a:ext cx="571500" cy="361950"/>
              </a:xfrm>
              <a:prstGeom prst="rect">
                <a:avLst/>
              </a:prstGeom>
            </p:spPr>
          </p:pic>
        </p:grpSp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6"/>
            <a:srcRect t="67287"/>
            <a:stretch/>
          </p:blipFill>
          <p:spPr>
            <a:xfrm>
              <a:off x="969874" y="5352821"/>
              <a:ext cx="3288226" cy="1407955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43829" y="2291828"/>
              <a:ext cx="3294737" cy="1341335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43829" y="3889091"/>
              <a:ext cx="3314271" cy="1328313"/>
            </a:xfrm>
            <a:prstGeom prst="rect">
              <a:avLst/>
            </a:prstGeom>
          </p:spPr>
        </p:pic>
      </p:grpSp>
      <p:sp>
        <p:nvSpPr>
          <p:cNvPr id="20" name="직사각형 19"/>
          <p:cNvSpPr/>
          <p:nvPr/>
        </p:nvSpPr>
        <p:spPr>
          <a:xfrm>
            <a:off x="668740" y="2291828"/>
            <a:ext cx="3589360" cy="44365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2127175" y="1881731"/>
            <a:ext cx="2509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업데이트된 식당 목록</a:t>
            </a:r>
          </a:p>
        </p:txBody>
      </p:sp>
    </p:spTree>
    <p:extLst>
      <p:ext uri="{BB962C8B-B14F-4D97-AF65-F5344CB8AC3E}">
        <p14:creationId xmlns:p14="http://schemas.microsoft.com/office/powerpoint/2010/main" val="33955269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301746"/>
            <a:ext cx="12192000" cy="6317673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2900934" y="2448913"/>
            <a:ext cx="1411762" cy="690064"/>
            <a:chOff x="2900934" y="2489857"/>
            <a:chExt cx="1411762" cy="69006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00934" y="2489857"/>
              <a:ext cx="1411762" cy="690064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3034389" y="2649728"/>
              <a:ext cx="12105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 err="1"/>
                <a:t>리뷰남기기</a:t>
              </a:r>
              <a:endParaRPr lang="ko-KR" altLang="en-US" b="1" dirty="0"/>
            </a:p>
          </p:txBody>
        </p:sp>
      </p:grpSp>
      <p:sp>
        <p:nvSpPr>
          <p:cNvPr id="9" name="직사각형 8"/>
          <p:cNvSpPr/>
          <p:nvPr/>
        </p:nvSpPr>
        <p:spPr>
          <a:xfrm>
            <a:off x="2966149" y="2485952"/>
            <a:ext cx="1332899" cy="6393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45525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그룹 41"/>
          <p:cNvGrpSpPr/>
          <p:nvPr/>
        </p:nvGrpSpPr>
        <p:grpSpPr>
          <a:xfrm>
            <a:off x="0" y="315139"/>
            <a:ext cx="12192000" cy="6445637"/>
            <a:chOff x="0" y="315139"/>
            <a:chExt cx="12192000" cy="6445637"/>
          </a:xfrm>
        </p:grpSpPr>
        <p:grpSp>
          <p:nvGrpSpPr>
            <p:cNvPr id="43" name="그룹 42"/>
            <p:cNvGrpSpPr/>
            <p:nvPr/>
          </p:nvGrpSpPr>
          <p:grpSpPr>
            <a:xfrm>
              <a:off x="0" y="315139"/>
              <a:ext cx="12192000" cy="6317673"/>
              <a:chOff x="0" y="315139"/>
              <a:chExt cx="12192000" cy="6317673"/>
            </a:xfrm>
          </p:grpSpPr>
          <p:pic>
            <p:nvPicPr>
              <p:cNvPr id="47" name="그림 46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0" y="315139"/>
                <a:ext cx="12192000" cy="6317673"/>
              </a:xfrm>
              <a:prstGeom prst="rect">
                <a:avLst/>
              </a:prstGeom>
            </p:spPr>
          </p:pic>
          <p:pic>
            <p:nvPicPr>
              <p:cNvPr id="48" name="그림 47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32447" y="1699785"/>
                <a:ext cx="838200" cy="428625"/>
              </a:xfrm>
              <a:prstGeom prst="rect">
                <a:avLst/>
              </a:prstGeom>
            </p:spPr>
          </p:pic>
          <p:pic>
            <p:nvPicPr>
              <p:cNvPr id="49" name="그림 48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17175" y="1009793"/>
                <a:ext cx="571500" cy="361950"/>
              </a:xfrm>
              <a:prstGeom prst="rect">
                <a:avLst/>
              </a:prstGeom>
            </p:spPr>
          </p:pic>
        </p:grpSp>
        <p:pic>
          <p:nvPicPr>
            <p:cNvPr id="44" name="그림 43"/>
            <p:cNvPicPr>
              <a:picLocks noChangeAspect="1"/>
            </p:cNvPicPr>
            <p:nvPr/>
          </p:nvPicPr>
          <p:blipFill rotWithShape="1">
            <a:blip r:embed="rId5"/>
            <a:srcRect t="67287"/>
            <a:stretch/>
          </p:blipFill>
          <p:spPr>
            <a:xfrm>
              <a:off x="969874" y="5352821"/>
              <a:ext cx="3288226" cy="1407955"/>
            </a:xfrm>
            <a:prstGeom prst="rect">
              <a:avLst/>
            </a:prstGeom>
          </p:spPr>
        </p:pic>
        <p:pic>
          <p:nvPicPr>
            <p:cNvPr id="45" name="그림 4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43829" y="2291828"/>
              <a:ext cx="3294737" cy="1341335"/>
            </a:xfrm>
            <a:prstGeom prst="rect">
              <a:avLst/>
            </a:prstGeom>
          </p:spPr>
        </p:pic>
        <p:pic>
          <p:nvPicPr>
            <p:cNvPr id="46" name="그림 45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43829" y="3889091"/>
              <a:ext cx="3314271" cy="1328313"/>
            </a:xfrm>
            <a:prstGeom prst="rect">
              <a:avLst/>
            </a:prstGeom>
          </p:spPr>
        </p:pic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A39AD928-EF83-4876-B562-A3FB4F0B9872}"/>
              </a:ext>
            </a:extLst>
          </p:cNvPr>
          <p:cNvGrpSpPr/>
          <p:nvPr/>
        </p:nvGrpSpPr>
        <p:grpSpPr>
          <a:xfrm>
            <a:off x="2106705" y="538479"/>
            <a:ext cx="8095130" cy="6131261"/>
            <a:chOff x="2106705" y="538479"/>
            <a:chExt cx="8095130" cy="6131261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149C638B-9AB5-46C2-ADEE-3D8FA4579D9D}"/>
                </a:ext>
              </a:extLst>
            </p:cNvPr>
            <p:cNvSpPr/>
            <p:nvPr/>
          </p:nvSpPr>
          <p:spPr>
            <a:xfrm>
              <a:off x="2106705" y="538479"/>
              <a:ext cx="8095130" cy="613126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871E322A-EDB1-4CDF-A29B-6390733505C7}"/>
                </a:ext>
              </a:extLst>
            </p:cNvPr>
            <p:cNvGrpSpPr/>
            <p:nvPr/>
          </p:nvGrpSpPr>
          <p:grpSpPr>
            <a:xfrm>
              <a:off x="2375646" y="789653"/>
              <a:ext cx="7530617" cy="5772512"/>
              <a:chOff x="2375646" y="789653"/>
              <a:chExt cx="7530617" cy="5772512"/>
            </a:xfrm>
          </p:grpSpPr>
          <p:grpSp>
            <p:nvGrpSpPr>
              <p:cNvPr id="7" name="그룹 6">
                <a:extLst>
                  <a:ext uri="{FF2B5EF4-FFF2-40B4-BE49-F238E27FC236}">
                    <a16:creationId xmlns:a16="http://schemas.microsoft.com/office/drawing/2014/main" id="{9580D92E-6857-4B9C-806A-788D160DA201}"/>
                  </a:ext>
                </a:extLst>
              </p:cNvPr>
              <p:cNvGrpSpPr/>
              <p:nvPr/>
            </p:nvGrpSpPr>
            <p:grpSpPr>
              <a:xfrm>
                <a:off x="2375646" y="1389530"/>
                <a:ext cx="4068906" cy="941294"/>
                <a:chOff x="2375646" y="1389530"/>
                <a:chExt cx="4068906" cy="941294"/>
              </a:xfrm>
            </p:grpSpPr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1A1BA6AB-0A3A-44EC-A839-A243A17DD805}"/>
                    </a:ext>
                  </a:extLst>
                </p:cNvPr>
                <p:cNvSpPr/>
                <p:nvPr/>
              </p:nvSpPr>
              <p:spPr>
                <a:xfrm>
                  <a:off x="2375646" y="1389530"/>
                  <a:ext cx="905436" cy="941294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dirty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재욱</a:t>
                  </a:r>
                </a:p>
              </p:txBody>
            </p:sp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B58EEB1F-0EB3-40E8-82AC-4FAD3E64AB2F}"/>
                    </a:ext>
                  </a:extLst>
                </p:cNvPr>
                <p:cNvSpPr txBox="1"/>
                <p:nvPr/>
              </p:nvSpPr>
              <p:spPr>
                <a:xfrm>
                  <a:off x="3541058" y="1481881"/>
                  <a:ext cx="105783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dirty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박재욱</a:t>
                  </a:r>
                </a:p>
              </p:txBody>
            </p:sp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856487C9-ED4D-4B2D-B830-F5CC1650373D}"/>
                    </a:ext>
                  </a:extLst>
                </p:cNvPr>
                <p:cNvSpPr txBox="1"/>
                <p:nvPr/>
              </p:nvSpPr>
              <p:spPr>
                <a:xfrm>
                  <a:off x="3541059" y="1860177"/>
                  <a:ext cx="290349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dirty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pjw9412@gmail.com</a:t>
                  </a:r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5D6FE2B-8A87-4DCC-817E-66FDC265F072}"/>
                  </a:ext>
                </a:extLst>
              </p:cNvPr>
              <p:cNvSpPr txBox="1"/>
              <p:nvPr/>
            </p:nvSpPr>
            <p:spPr>
              <a:xfrm>
                <a:off x="4937357" y="789653"/>
                <a:ext cx="260873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 err="1">
                    <a:latin typeface="08서울남산체 EB" panose="02020603020101020101" pitchFamily="18" charset="-127"/>
                    <a:ea typeface="08서울남산체 EB" panose="02020603020101020101" pitchFamily="18" charset="-127"/>
                  </a:rPr>
                  <a:t>트레스미고</a:t>
                </a:r>
                <a:r>
                  <a:rPr lang="ko-KR" altLang="en-US" dirty="0">
                    <a:latin typeface="08서울남산체 EB" panose="02020603020101020101" pitchFamily="18" charset="-127"/>
                    <a:ea typeface="08서울남산체 EB" panose="02020603020101020101" pitchFamily="18" charset="-127"/>
                  </a:rPr>
                  <a:t> </a:t>
                </a:r>
                <a:r>
                  <a:rPr lang="ko-KR" altLang="en-US" dirty="0" err="1">
                    <a:latin typeface="08서울남산체 EB" panose="02020603020101020101" pitchFamily="18" charset="-127"/>
                    <a:ea typeface="08서울남산체 EB" panose="02020603020101020101" pitchFamily="18" charset="-127"/>
                  </a:rPr>
                  <a:t>궁동점</a:t>
                </a:r>
                <a:endParaRPr lang="ko-KR" altLang="en-US" dirty="0">
                  <a:latin typeface="08서울남산체 EB" panose="02020603020101020101" pitchFamily="18" charset="-127"/>
                  <a:ea typeface="08서울남산체 EB" panose="02020603020101020101" pitchFamily="18" charset="-127"/>
                </a:endParaRPr>
              </a:p>
            </p:txBody>
          </p:sp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1262FEEB-83EE-4BB5-B42B-C40B9DABFCB8}"/>
                  </a:ext>
                </a:extLst>
              </p:cNvPr>
              <p:cNvGrpSpPr/>
              <p:nvPr/>
            </p:nvGrpSpPr>
            <p:grpSpPr>
              <a:xfrm>
                <a:off x="3541058" y="2624674"/>
                <a:ext cx="2903494" cy="1271544"/>
                <a:chOff x="3541058" y="3062737"/>
                <a:chExt cx="2903494" cy="1271544"/>
              </a:xfrm>
            </p:grpSpPr>
            <p:grpSp>
              <p:nvGrpSpPr>
                <p:cNvPr id="18" name="그룹 17">
                  <a:extLst>
                    <a:ext uri="{FF2B5EF4-FFF2-40B4-BE49-F238E27FC236}">
                      <a16:creationId xmlns:a16="http://schemas.microsoft.com/office/drawing/2014/main" id="{5608FEA1-81F7-435C-9D81-4F5C9ECC44B0}"/>
                    </a:ext>
                  </a:extLst>
                </p:cNvPr>
                <p:cNvGrpSpPr/>
                <p:nvPr/>
              </p:nvGrpSpPr>
              <p:grpSpPr>
                <a:xfrm>
                  <a:off x="4446494" y="3065929"/>
                  <a:ext cx="1998058" cy="363071"/>
                  <a:chOff x="3684494" y="3065929"/>
                  <a:chExt cx="1998058" cy="363071"/>
                </a:xfrm>
              </p:grpSpPr>
              <p:sp>
                <p:nvSpPr>
                  <p:cNvPr id="34" name="별: 꼭짓점 5개 8">
                    <a:extLst>
                      <a:ext uri="{FF2B5EF4-FFF2-40B4-BE49-F238E27FC236}">
                        <a16:creationId xmlns:a16="http://schemas.microsoft.com/office/drawing/2014/main" id="{28AC31E0-3688-4CAA-ACD1-15AEADF53048}"/>
                      </a:ext>
                    </a:extLst>
                  </p:cNvPr>
                  <p:cNvSpPr/>
                  <p:nvPr/>
                </p:nvSpPr>
                <p:spPr>
                  <a:xfrm>
                    <a:off x="3684494" y="3065929"/>
                    <a:ext cx="439271" cy="363071"/>
                  </a:xfrm>
                  <a:prstGeom prst="star5">
                    <a:avLst/>
                  </a:prstGeom>
                </p:spPr>
                <p:style>
                  <a:lnRef idx="3">
                    <a:schemeClr val="lt1"/>
                  </a:lnRef>
                  <a:fillRef idx="1">
                    <a:schemeClr val="accent4"/>
                  </a:fillRef>
                  <a:effectRef idx="1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>
                      <a:ln w="12700" cmpd="sng">
                        <a:solidFill>
                          <a:schemeClr val="accent4"/>
                        </a:solidFill>
                        <a:prstDash val="solid"/>
                      </a:ln>
                      <a:gradFill>
                        <a:gsLst>
                          <a:gs pos="0">
                            <a:schemeClr val="accent4"/>
                          </a:gs>
                          <a:gs pos="4000">
                            <a:schemeClr val="accent4">
                              <a:lumMod val="60000"/>
                              <a:lumOff val="40000"/>
                            </a:schemeClr>
                          </a:gs>
                          <a:gs pos="87000">
                            <a:schemeClr val="accent4">
                              <a:lumMod val="20000"/>
                              <a:lumOff val="80000"/>
                            </a:schemeClr>
                          </a:gs>
                        </a:gsLst>
                        <a:lin ang="5400000"/>
                      </a:gradFill>
                    </a:endParaRPr>
                  </a:p>
                </p:txBody>
              </p:sp>
              <p:sp>
                <p:nvSpPr>
                  <p:cNvPr id="35" name="별: 꼭짓점 5개 9">
                    <a:extLst>
                      <a:ext uri="{FF2B5EF4-FFF2-40B4-BE49-F238E27FC236}">
                        <a16:creationId xmlns:a16="http://schemas.microsoft.com/office/drawing/2014/main" id="{6FECF7B1-AAF4-4975-BE04-9F82B273288E}"/>
                      </a:ext>
                    </a:extLst>
                  </p:cNvPr>
                  <p:cNvSpPr/>
                  <p:nvPr/>
                </p:nvSpPr>
                <p:spPr>
                  <a:xfrm>
                    <a:off x="4067778" y="3067726"/>
                    <a:ext cx="443664" cy="359476"/>
                  </a:xfrm>
                  <a:prstGeom prst="star5">
                    <a:avLst/>
                  </a:prstGeom>
                </p:spPr>
                <p:style>
                  <a:lnRef idx="3">
                    <a:schemeClr val="lt1"/>
                  </a:lnRef>
                  <a:fillRef idx="1">
                    <a:schemeClr val="accent4"/>
                  </a:fillRef>
                  <a:effectRef idx="1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>
                      <a:ln w="12700" cmpd="sng">
                        <a:solidFill>
                          <a:schemeClr val="accent4"/>
                        </a:solidFill>
                        <a:prstDash val="solid"/>
                      </a:ln>
                      <a:gradFill>
                        <a:gsLst>
                          <a:gs pos="0">
                            <a:schemeClr val="accent4"/>
                          </a:gs>
                          <a:gs pos="4000">
                            <a:schemeClr val="accent4">
                              <a:lumMod val="60000"/>
                              <a:lumOff val="40000"/>
                            </a:schemeClr>
                          </a:gs>
                          <a:gs pos="87000">
                            <a:schemeClr val="accent4">
                              <a:lumMod val="20000"/>
                              <a:lumOff val="80000"/>
                            </a:schemeClr>
                          </a:gs>
                        </a:gsLst>
                        <a:lin ang="5400000"/>
                      </a:gradFill>
                    </a:endParaRPr>
                  </a:p>
                </p:txBody>
              </p:sp>
              <p:sp>
                <p:nvSpPr>
                  <p:cNvPr id="36" name="별: 꼭짓점 5개 11">
                    <a:extLst>
                      <a:ext uri="{FF2B5EF4-FFF2-40B4-BE49-F238E27FC236}">
                        <a16:creationId xmlns:a16="http://schemas.microsoft.com/office/drawing/2014/main" id="{1D96D379-0D7C-41B2-98F0-E0D25EDDBD2E}"/>
                      </a:ext>
                    </a:extLst>
                  </p:cNvPr>
                  <p:cNvSpPr/>
                  <p:nvPr/>
                </p:nvSpPr>
                <p:spPr>
                  <a:xfrm>
                    <a:off x="4455455" y="3065929"/>
                    <a:ext cx="439271" cy="363071"/>
                  </a:xfrm>
                  <a:prstGeom prst="star5">
                    <a:avLst/>
                  </a:prstGeom>
                </p:spPr>
                <p:style>
                  <a:lnRef idx="3">
                    <a:schemeClr val="lt1"/>
                  </a:lnRef>
                  <a:fillRef idx="1">
                    <a:schemeClr val="accent4"/>
                  </a:fillRef>
                  <a:effectRef idx="1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>
                      <a:ln w="12700" cmpd="sng">
                        <a:solidFill>
                          <a:schemeClr val="accent4"/>
                        </a:solidFill>
                        <a:prstDash val="solid"/>
                      </a:ln>
                      <a:gradFill>
                        <a:gsLst>
                          <a:gs pos="0">
                            <a:schemeClr val="accent4"/>
                          </a:gs>
                          <a:gs pos="4000">
                            <a:schemeClr val="accent4">
                              <a:lumMod val="60000"/>
                              <a:lumOff val="40000"/>
                            </a:schemeClr>
                          </a:gs>
                          <a:gs pos="87000">
                            <a:schemeClr val="accent4">
                              <a:lumMod val="20000"/>
                              <a:lumOff val="80000"/>
                            </a:schemeClr>
                          </a:gs>
                        </a:gsLst>
                        <a:lin ang="5400000"/>
                      </a:gradFill>
                    </a:endParaRPr>
                  </a:p>
                </p:txBody>
              </p:sp>
              <p:sp>
                <p:nvSpPr>
                  <p:cNvPr id="37" name="별: 꼭짓점 5개 12">
                    <a:extLst>
                      <a:ext uri="{FF2B5EF4-FFF2-40B4-BE49-F238E27FC236}">
                        <a16:creationId xmlns:a16="http://schemas.microsoft.com/office/drawing/2014/main" id="{467B779C-BE14-45E1-AF85-85BDEA434AE7}"/>
                      </a:ext>
                    </a:extLst>
                  </p:cNvPr>
                  <p:cNvSpPr/>
                  <p:nvPr/>
                </p:nvSpPr>
                <p:spPr>
                  <a:xfrm>
                    <a:off x="4838739" y="3067726"/>
                    <a:ext cx="443664" cy="359476"/>
                  </a:xfrm>
                  <a:prstGeom prst="star5">
                    <a:avLst/>
                  </a:prstGeom>
                </p:spPr>
                <p:style>
                  <a:lnRef idx="3">
                    <a:schemeClr val="lt1"/>
                  </a:lnRef>
                  <a:fillRef idx="1">
                    <a:schemeClr val="accent4"/>
                  </a:fillRef>
                  <a:effectRef idx="1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 dirty="0">
                      <a:ln w="12700" cmpd="sng">
                        <a:solidFill>
                          <a:schemeClr val="accent4"/>
                        </a:solidFill>
                        <a:prstDash val="solid"/>
                      </a:ln>
                      <a:gradFill>
                        <a:gsLst>
                          <a:gs pos="0">
                            <a:schemeClr val="accent4"/>
                          </a:gs>
                          <a:gs pos="4000">
                            <a:schemeClr val="accent4">
                              <a:lumMod val="60000"/>
                              <a:lumOff val="40000"/>
                            </a:schemeClr>
                          </a:gs>
                          <a:gs pos="87000">
                            <a:schemeClr val="accent4">
                              <a:lumMod val="20000"/>
                              <a:lumOff val="80000"/>
                            </a:schemeClr>
                          </a:gs>
                        </a:gsLst>
                        <a:lin ang="5400000"/>
                      </a:gradFill>
                    </a:endParaRPr>
                  </a:p>
                </p:txBody>
              </p:sp>
              <p:sp>
                <p:nvSpPr>
                  <p:cNvPr id="38" name="별: 꼭짓점 5개 13">
                    <a:extLst>
                      <a:ext uri="{FF2B5EF4-FFF2-40B4-BE49-F238E27FC236}">
                        <a16:creationId xmlns:a16="http://schemas.microsoft.com/office/drawing/2014/main" id="{122B4EC0-3D21-4C93-AC2B-0BFC8C0A9EB9}"/>
                      </a:ext>
                    </a:extLst>
                  </p:cNvPr>
                  <p:cNvSpPr/>
                  <p:nvPr/>
                </p:nvSpPr>
                <p:spPr>
                  <a:xfrm>
                    <a:off x="5276893" y="3069506"/>
                    <a:ext cx="405659" cy="355917"/>
                  </a:xfrm>
                  <a:prstGeom prst="star5">
                    <a:avLst/>
                  </a:prstGeom>
                </p:spPr>
                <p:style>
                  <a:lnRef idx="2">
                    <a:schemeClr val="accent4"/>
                  </a:lnRef>
                  <a:fillRef idx="1">
                    <a:schemeClr val="lt1"/>
                  </a:fillRef>
                  <a:effectRef idx="0">
                    <a:schemeClr val="accent4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>
                      <a:ln w="12700" cmpd="sng">
                        <a:solidFill>
                          <a:schemeClr val="accent4"/>
                        </a:solidFill>
                        <a:prstDash val="solid"/>
                      </a:ln>
                      <a:gradFill>
                        <a:gsLst>
                          <a:gs pos="0">
                            <a:schemeClr val="accent4"/>
                          </a:gs>
                          <a:gs pos="4000">
                            <a:schemeClr val="accent4">
                              <a:lumMod val="60000"/>
                              <a:lumOff val="40000"/>
                            </a:schemeClr>
                          </a:gs>
                          <a:gs pos="87000">
                            <a:schemeClr val="accent4">
                              <a:lumMod val="20000"/>
                              <a:lumOff val="80000"/>
                            </a:schemeClr>
                          </a:gs>
                        </a:gsLst>
                        <a:lin ang="5400000"/>
                      </a:gradFill>
                    </a:endParaRPr>
                  </a:p>
                </p:txBody>
              </p:sp>
            </p:grpSp>
            <p:grpSp>
              <p:nvGrpSpPr>
                <p:cNvPr id="19" name="그룹 18">
                  <a:extLst>
                    <a:ext uri="{FF2B5EF4-FFF2-40B4-BE49-F238E27FC236}">
                      <a16:creationId xmlns:a16="http://schemas.microsoft.com/office/drawing/2014/main" id="{092A1F3C-904F-43E5-BCE6-84BFC99D017C}"/>
                    </a:ext>
                  </a:extLst>
                </p:cNvPr>
                <p:cNvGrpSpPr/>
                <p:nvPr/>
              </p:nvGrpSpPr>
              <p:grpSpPr>
                <a:xfrm>
                  <a:off x="4446494" y="3515346"/>
                  <a:ext cx="1998058" cy="363071"/>
                  <a:chOff x="3684494" y="3065929"/>
                  <a:chExt cx="1998058" cy="363071"/>
                </a:xfrm>
              </p:grpSpPr>
              <p:sp>
                <p:nvSpPr>
                  <p:cNvPr id="29" name="별: 꼭짓점 5개 24">
                    <a:extLst>
                      <a:ext uri="{FF2B5EF4-FFF2-40B4-BE49-F238E27FC236}">
                        <a16:creationId xmlns:a16="http://schemas.microsoft.com/office/drawing/2014/main" id="{7B9DEADA-A021-465F-A007-3586D179E542}"/>
                      </a:ext>
                    </a:extLst>
                  </p:cNvPr>
                  <p:cNvSpPr/>
                  <p:nvPr/>
                </p:nvSpPr>
                <p:spPr>
                  <a:xfrm>
                    <a:off x="3684494" y="3065929"/>
                    <a:ext cx="439271" cy="363071"/>
                  </a:xfrm>
                  <a:prstGeom prst="star5">
                    <a:avLst/>
                  </a:prstGeom>
                </p:spPr>
                <p:style>
                  <a:lnRef idx="3">
                    <a:schemeClr val="lt1"/>
                  </a:lnRef>
                  <a:fillRef idx="1">
                    <a:schemeClr val="accent4"/>
                  </a:fillRef>
                  <a:effectRef idx="1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>
                      <a:ln w="12700" cmpd="sng">
                        <a:solidFill>
                          <a:schemeClr val="accent4"/>
                        </a:solidFill>
                        <a:prstDash val="solid"/>
                      </a:ln>
                      <a:gradFill>
                        <a:gsLst>
                          <a:gs pos="0">
                            <a:schemeClr val="accent4"/>
                          </a:gs>
                          <a:gs pos="4000">
                            <a:schemeClr val="accent4">
                              <a:lumMod val="60000"/>
                              <a:lumOff val="40000"/>
                            </a:schemeClr>
                          </a:gs>
                          <a:gs pos="87000">
                            <a:schemeClr val="accent4">
                              <a:lumMod val="20000"/>
                              <a:lumOff val="80000"/>
                            </a:schemeClr>
                          </a:gs>
                        </a:gsLst>
                        <a:lin ang="5400000"/>
                      </a:gradFill>
                    </a:endParaRPr>
                  </a:p>
                </p:txBody>
              </p:sp>
              <p:sp>
                <p:nvSpPr>
                  <p:cNvPr id="30" name="별: 꼭짓점 5개 25">
                    <a:extLst>
                      <a:ext uri="{FF2B5EF4-FFF2-40B4-BE49-F238E27FC236}">
                        <a16:creationId xmlns:a16="http://schemas.microsoft.com/office/drawing/2014/main" id="{BD78E572-E670-452D-B134-F8566B0CEC1A}"/>
                      </a:ext>
                    </a:extLst>
                  </p:cNvPr>
                  <p:cNvSpPr/>
                  <p:nvPr/>
                </p:nvSpPr>
                <p:spPr>
                  <a:xfrm>
                    <a:off x="4067778" y="3067726"/>
                    <a:ext cx="443664" cy="359476"/>
                  </a:xfrm>
                  <a:prstGeom prst="star5">
                    <a:avLst/>
                  </a:prstGeom>
                </p:spPr>
                <p:style>
                  <a:lnRef idx="3">
                    <a:schemeClr val="lt1"/>
                  </a:lnRef>
                  <a:fillRef idx="1">
                    <a:schemeClr val="accent4"/>
                  </a:fillRef>
                  <a:effectRef idx="1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>
                      <a:ln w="12700" cmpd="sng">
                        <a:solidFill>
                          <a:schemeClr val="accent4"/>
                        </a:solidFill>
                        <a:prstDash val="solid"/>
                      </a:ln>
                      <a:gradFill>
                        <a:gsLst>
                          <a:gs pos="0">
                            <a:schemeClr val="accent4"/>
                          </a:gs>
                          <a:gs pos="4000">
                            <a:schemeClr val="accent4">
                              <a:lumMod val="60000"/>
                              <a:lumOff val="40000"/>
                            </a:schemeClr>
                          </a:gs>
                          <a:gs pos="87000">
                            <a:schemeClr val="accent4">
                              <a:lumMod val="20000"/>
                              <a:lumOff val="80000"/>
                            </a:schemeClr>
                          </a:gs>
                        </a:gsLst>
                        <a:lin ang="5400000"/>
                      </a:gradFill>
                    </a:endParaRPr>
                  </a:p>
                </p:txBody>
              </p:sp>
              <p:sp>
                <p:nvSpPr>
                  <p:cNvPr id="31" name="별: 꼭짓점 5개 26">
                    <a:extLst>
                      <a:ext uri="{FF2B5EF4-FFF2-40B4-BE49-F238E27FC236}">
                        <a16:creationId xmlns:a16="http://schemas.microsoft.com/office/drawing/2014/main" id="{E47BAC1E-B8F2-44A3-8E36-29DEAB11E34A}"/>
                      </a:ext>
                    </a:extLst>
                  </p:cNvPr>
                  <p:cNvSpPr/>
                  <p:nvPr/>
                </p:nvSpPr>
                <p:spPr>
                  <a:xfrm>
                    <a:off x="4455455" y="3065929"/>
                    <a:ext cx="439271" cy="363071"/>
                  </a:xfrm>
                  <a:prstGeom prst="star5">
                    <a:avLst/>
                  </a:prstGeom>
                </p:spPr>
                <p:style>
                  <a:lnRef idx="3">
                    <a:schemeClr val="lt1"/>
                  </a:lnRef>
                  <a:fillRef idx="1">
                    <a:schemeClr val="accent4"/>
                  </a:fillRef>
                  <a:effectRef idx="1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>
                      <a:ln w="12700" cmpd="sng">
                        <a:solidFill>
                          <a:schemeClr val="accent4"/>
                        </a:solidFill>
                        <a:prstDash val="solid"/>
                      </a:ln>
                      <a:gradFill>
                        <a:gsLst>
                          <a:gs pos="0">
                            <a:schemeClr val="accent4"/>
                          </a:gs>
                          <a:gs pos="4000">
                            <a:schemeClr val="accent4">
                              <a:lumMod val="60000"/>
                              <a:lumOff val="40000"/>
                            </a:schemeClr>
                          </a:gs>
                          <a:gs pos="87000">
                            <a:schemeClr val="accent4">
                              <a:lumMod val="20000"/>
                              <a:lumOff val="80000"/>
                            </a:schemeClr>
                          </a:gs>
                        </a:gsLst>
                        <a:lin ang="5400000"/>
                      </a:gradFill>
                    </a:endParaRPr>
                  </a:p>
                </p:txBody>
              </p:sp>
              <p:sp>
                <p:nvSpPr>
                  <p:cNvPr id="32" name="별: 꼭짓점 5개 27">
                    <a:extLst>
                      <a:ext uri="{FF2B5EF4-FFF2-40B4-BE49-F238E27FC236}">
                        <a16:creationId xmlns:a16="http://schemas.microsoft.com/office/drawing/2014/main" id="{138ECE7A-30BA-4B00-B2F8-EABF2938B33E}"/>
                      </a:ext>
                    </a:extLst>
                  </p:cNvPr>
                  <p:cNvSpPr/>
                  <p:nvPr/>
                </p:nvSpPr>
                <p:spPr>
                  <a:xfrm>
                    <a:off x="4838739" y="3067726"/>
                    <a:ext cx="443664" cy="359476"/>
                  </a:xfrm>
                  <a:prstGeom prst="star5">
                    <a:avLst/>
                  </a:prstGeom>
                </p:spPr>
                <p:style>
                  <a:lnRef idx="3">
                    <a:schemeClr val="lt1"/>
                  </a:lnRef>
                  <a:fillRef idx="1">
                    <a:schemeClr val="accent4"/>
                  </a:fillRef>
                  <a:effectRef idx="1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 dirty="0">
                      <a:ln w="12700" cmpd="sng">
                        <a:solidFill>
                          <a:schemeClr val="accent4"/>
                        </a:solidFill>
                        <a:prstDash val="solid"/>
                      </a:ln>
                      <a:gradFill>
                        <a:gsLst>
                          <a:gs pos="0">
                            <a:schemeClr val="accent4"/>
                          </a:gs>
                          <a:gs pos="4000">
                            <a:schemeClr val="accent4">
                              <a:lumMod val="60000"/>
                              <a:lumOff val="40000"/>
                            </a:schemeClr>
                          </a:gs>
                          <a:gs pos="87000">
                            <a:schemeClr val="accent4">
                              <a:lumMod val="20000"/>
                              <a:lumOff val="80000"/>
                            </a:schemeClr>
                          </a:gs>
                        </a:gsLst>
                        <a:lin ang="5400000"/>
                      </a:gradFill>
                    </a:endParaRPr>
                  </a:p>
                </p:txBody>
              </p:sp>
              <p:sp>
                <p:nvSpPr>
                  <p:cNvPr id="33" name="별: 꼭짓점 5개 28">
                    <a:extLst>
                      <a:ext uri="{FF2B5EF4-FFF2-40B4-BE49-F238E27FC236}">
                        <a16:creationId xmlns:a16="http://schemas.microsoft.com/office/drawing/2014/main" id="{CF1D2A28-986D-4BAE-8BDC-D93AF8B73156}"/>
                      </a:ext>
                    </a:extLst>
                  </p:cNvPr>
                  <p:cNvSpPr/>
                  <p:nvPr/>
                </p:nvSpPr>
                <p:spPr>
                  <a:xfrm>
                    <a:off x="5276893" y="3069506"/>
                    <a:ext cx="405659" cy="355917"/>
                  </a:xfrm>
                  <a:prstGeom prst="star5">
                    <a:avLst/>
                  </a:prstGeom>
                </p:spPr>
                <p:style>
                  <a:lnRef idx="1">
                    <a:schemeClr val="accent4"/>
                  </a:lnRef>
                  <a:fillRef idx="3">
                    <a:schemeClr val="accent4"/>
                  </a:fillRef>
                  <a:effectRef idx="2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 dirty="0">
                      <a:ln w="12700" cmpd="sng">
                        <a:solidFill>
                          <a:schemeClr val="accent4"/>
                        </a:solidFill>
                        <a:prstDash val="solid"/>
                      </a:ln>
                      <a:gradFill>
                        <a:gsLst>
                          <a:gs pos="0">
                            <a:schemeClr val="accent4"/>
                          </a:gs>
                          <a:gs pos="4000">
                            <a:schemeClr val="accent4">
                              <a:lumMod val="60000"/>
                              <a:lumOff val="40000"/>
                            </a:schemeClr>
                          </a:gs>
                          <a:gs pos="87000">
                            <a:schemeClr val="accent4">
                              <a:lumMod val="20000"/>
                              <a:lumOff val="80000"/>
                            </a:schemeClr>
                          </a:gs>
                        </a:gsLst>
                        <a:lin ang="5400000"/>
                      </a:gradFill>
                    </a:endParaRPr>
                  </a:p>
                </p:txBody>
              </p:sp>
            </p:grpSp>
            <p:grpSp>
              <p:nvGrpSpPr>
                <p:cNvPr id="20" name="그룹 19">
                  <a:extLst>
                    <a:ext uri="{FF2B5EF4-FFF2-40B4-BE49-F238E27FC236}">
                      <a16:creationId xmlns:a16="http://schemas.microsoft.com/office/drawing/2014/main" id="{58B191C0-4612-4CA7-A848-35DB3D401F17}"/>
                    </a:ext>
                  </a:extLst>
                </p:cNvPr>
                <p:cNvGrpSpPr/>
                <p:nvPr/>
              </p:nvGrpSpPr>
              <p:grpSpPr>
                <a:xfrm>
                  <a:off x="4446494" y="3964640"/>
                  <a:ext cx="1998058" cy="363071"/>
                  <a:chOff x="3684494" y="3065929"/>
                  <a:chExt cx="1998058" cy="363071"/>
                </a:xfrm>
              </p:grpSpPr>
              <p:sp>
                <p:nvSpPr>
                  <p:cNvPr id="24" name="별: 꼭짓점 5개 30">
                    <a:extLst>
                      <a:ext uri="{FF2B5EF4-FFF2-40B4-BE49-F238E27FC236}">
                        <a16:creationId xmlns:a16="http://schemas.microsoft.com/office/drawing/2014/main" id="{98022715-F825-48B1-98EB-DAE086FCCF04}"/>
                      </a:ext>
                    </a:extLst>
                  </p:cNvPr>
                  <p:cNvSpPr/>
                  <p:nvPr/>
                </p:nvSpPr>
                <p:spPr>
                  <a:xfrm>
                    <a:off x="3684494" y="3065929"/>
                    <a:ext cx="439271" cy="363071"/>
                  </a:xfrm>
                  <a:prstGeom prst="star5">
                    <a:avLst/>
                  </a:prstGeom>
                </p:spPr>
                <p:style>
                  <a:lnRef idx="3">
                    <a:schemeClr val="lt1"/>
                  </a:lnRef>
                  <a:fillRef idx="1">
                    <a:schemeClr val="accent4"/>
                  </a:fillRef>
                  <a:effectRef idx="1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>
                      <a:ln w="12700" cmpd="sng">
                        <a:solidFill>
                          <a:schemeClr val="accent4"/>
                        </a:solidFill>
                        <a:prstDash val="solid"/>
                      </a:ln>
                      <a:gradFill>
                        <a:gsLst>
                          <a:gs pos="0">
                            <a:schemeClr val="accent4"/>
                          </a:gs>
                          <a:gs pos="4000">
                            <a:schemeClr val="accent4">
                              <a:lumMod val="60000"/>
                              <a:lumOff val="40000"/>
                            </a:schemeClr>
                          </a:gs>
                          <a:gs pos="87000">
                            <a:schemeClr val="accent4">
                              <a:lumMod val="20000"/>
                              <a:lumOff val="80000"/>
                            </a:schemeClr>
                          </a:gs>
                        </a:gsLst>
                        <a:lin ang="5400000"/>
                      </a:gradFill>
                    </a:endParaRPr>
                  </a:p>
                </p:txBody>
              </p:sp>
              <p:sp>
                <p:nvSpPr>
                  <p:cNvPr id="25" name="별: 꼭짓점 5개 31">
                    <a:extLst>
                      <a:ext uri="{FF2B5EF4-FFF2-40B4-BE49-F238E27FC236}">
                        <a16:creationId xmlns:a16="http://schemas.microsoft.com/office/drawing/2014/main" id="{B8C81AFA-7052-43C0-9AAA-EACE5BA567A0}"/>
                      </a:ext>
                    </a:extLst>
                  </p:cNvPr>
                  <p:cNvSpPr/>
                  <p:nvPr/>
                </p:nvSpPr>
                <p:spPr>
                  <a:xfrm>
                    <a:off x="4067778" y="3067726"/>
                    <a:ext cx="443664" cy="359476"/>
                  </a:xfrm>
                  <a:prstGeom prst="star5">
                    <a:avLst/>
                  </a:prstGeom>
                </p:spPr>
                <p:style>
                  <a:lnRef idx="3">
                    <a:schemeClr val="lt1"/>
                  </a:lnRef>
                  <a:fillRef idx="1">
                    <a:schemeClr val="accent4"/>
                  </a:fillRef>
                  <a:effectRef idx="1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>
                      <a:ln w="12700" cmpd="sng">
                        <a:solidFill>
                          <a:schemeClr val="accent4"/>
                        </a:solidFill>
                        <a:prstDash val="solid"/>
                      </a:ln>
                      <a:gradFill>
                        <a:gsLst>
                          <a:gs pos="0">
                            <a:schemeClr val="accent4"/>
                          </a:gs>
                          <a:gs pos="4000">
                            <a:schemeClr val="accent4">
                              <a:lumMod val="60000"/>
                              <a:lumOff val="40000"/>
                            </a:schemeClr>
                          </a:gs>
                          <a:gs pos="87000">
                            <a:schemeClr val="accent4">
                              <a:lumMod val="20000"/>
                              <a:lumOff val="80000"/>
                            </a:schemeClr>
                          </a:gs>
                        </a:gsLst>
                        <a:lin ang="5400000"/>
                      </a:gradFill>
                    </a:endParaRPr>
                  </a:p>
                </p:txBody>
              </p:sp>
              <p:sp>
                <p:nvSpPr>
                  <p:cNvPr id="26" name="별: 꼭짓점 5개 32">
                    <a:extLst>
                      <a:ext uri="{FF2B5EF4-FFF2-40B4-BE49-F238E27FC236}">
                        <a16:creationId xmlns:a16="http://schemas.microsoft.com/office/drawing/2014/main" id="{5142A242-C154-4E8A-9C5C-D7B36D53CD57}"/>
                      </a:ext>
                    </a:extLst>
                  </p:cNvPr>
                  <p:cNvSpPr/>
                  <p:nvPr/>
                </p:nvSpPr>
                <p:spPr>
                  <a:xfrm>
                    <a:off x="4455455" y="3065929"/>
                    <a:ext cx="439271" cy="363071"/>
                  </a:xfrm>
                  <a:prstGeom prst="star5">
                    <a:avLst/>
                  </a:prstGeom>
                </p:spPr>
                <p:style>
                  <a:lnRef idx="3">
                    <a:schemeClr val="lt1"/>
                  </a:lnRef>
                  <a:fillRef idx="1">
                    <a:schemeClr val="accent4"/>
                  </a:fillRef>
                  <a:effectRef idx="1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>
                      <a:ln w="12700" cmpd="sng">
                        <a:solidFill>
                          <a:schemeClr val="accent4"/>
                        </a:solidFill>
                        <a:prstDash val="solid"/>
                      </a:ln>
                      <a:gradFill>
                        <a:gsLst>
                          <a:gs pos="0">
                            <a:schemeClr val="accent4"/>
                          </a:gs>
                          <a:gs pos="4000">
                            <a:schemeClr val="accent4">
                              <a:lumMod val="60000"/>
                              <a:lumOff val="40000"/>
                            </a:schemeClr>
                          </a:gs>
                          <a:gs pos="87000">
                            <a:schemeClr val="accent4">
                              <a:lumMod val="20000"/>
                              <a:lumOff val="80000"/>
                            </a:schemeClr>
                          </a:gs>
                        </a:gsLst>
                        <a:lin ang="5400000"/>
                      </a:gradFill>
                    </a:endParaRPr>
                  </a:p>
                </p:txBody>
              </p:sp>
              <p:sp>
                <p:nvSpPr>
                  <p:cNvPr id="27" name="별: 꼭짓점 5개 33">
                    <a:extLst>
                      <a:ext uri="{FF2B5EF4-FFF2-40B4-BE49-F238E27FC236}">
                        <a16:creationId xmlns:a16="http://schemas.microsoft.com/office/drawing/2014/main" id="{FF86BAE1-3FAB-447E-B8FD-B27F236A1700}"/>
                      </a:ext>
                    </a:extLst>
                  </p:cNvPr>
                  <p:cNvSpPr/>
                  <p:nvPr/>
                </p:nvSpPr>
                <p:spPr>
                  <a:xfrm>
                    <a:off x="4838739" y="3067726"/>
                    <a:ext cx="443664" cy="359476"/>
                  </a:xfrm>
                  <a:prstGeom prst="star5">
                    <a:avLst/>
                  </a:prstGeom>
                </p:spPr>
                <p:style>
                  <a:lnRef idx="3">
                    <a:schemeClr val="lt1"/>
                  </a:lnRef>
                  <a:fillRef idx="1">
                    <a:schemeClr val="accent4"/>
                  </a:fillRef>
                  <a:effectRef idx="1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 dirty="0">
                      <a:ln w="12700" cmpd="sng">
                        <a:solidFill>
                          <a:schemeClr val="accent4"/>
                        </a:solidFill>
                        <a:prstDash val="solid"/>
                      </a:ln>
                      <a:gradFill>
                        <a:gsLst>
                          <a:gs pos="0">
                            <a:schemeClr val="accent4"/>
                          </a:gs>
                          <a:gs pos="4000">
                            <a:schemeClr val="accent4">
                              <a:lumMod val="60000"/>
                              <a:lumOff val="40000"/>
                            </a:schemeClr>
                          </a:gs>
                          <a:gs pos="87000">
                            <a:schemeClr val="accent4">
                              <a:lumMod val="20000"/>
                              <a:lumOff val="80000"/>
                            </a:schemeClr>
                          </a:gs>
                        </a:gsLst>
                        <a:lin ang="5400000"/>
                      </a:gradFill>
                    </a:endParaRPr>
                  </a:p>
                </p:txBody>
              </p:sp>
              <p:sp>
                <p:nvSpPr>
                  <p:cNvPr id="28" name="별: 꼭짓점 5개 34">
                    <a:extLst>
                      <a:ext uri="{FF2B5EF4-FFF2-40B4-BE49-F238E27FC236}">
                        <a16:creationId xmlns:a16="http://schemas.microsoft.com/office/drawing/2014/main" id="{BEE9694F-6710-4025-8D2D-9F1F566E32D8}"/>
                      </a:ext>
                    </a:extLst>
                  </p:cNvPr>
                  <p:cNvSpPr/>
                  <p:nvPr/>
                </p:nvSpPr>
                <p:spPr>
                  <a:xfrm>
                    <a:off x="5276893" y="3069506"/>
                    <a:ext cx="405659" cy="355917"/>
                  </a:xfrm>
                  <a:prstGeom prst="star5">
                    <a:avLst/>
                  </a:prstGeom>
                </p:spPr>
                <p:style>
                  <a:lnRef idx="2">
                    <a:schemeClr val="accent4"/>
                  </a:lnRef>
                  <a:fillRef idx="1">
                    <a:schemeClr val="lt1"/>
                  </a:fillRef>
                  <a:effectRef idx="0">
                    <a:schemeClr val="accent4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 dirty="0">
                      <a:ln w="12700" cmpd="sng">
                        <a:solidFill>
                          <a:schemeClr val="accent4"/>
                        </a:solidFill>
                        <a:prstDash val="solid"/>
                      </a:ln>
                      <a:gradFill>
                        <a:gsLst>
                          <a:gs pos="0">
                            <a:schemeClr val="accent4"/>
                          </a:gs>
                          <a:gs pos="4000">
                            <a:schemeClr val="accent4">
                              <a:lumMod val="60000"/>
                              <a:lumOff val="40000"/>
                            </a:schemeClr>
                          </a:gs>
                          <a:gs pos="87000">
                            <a:schemeClr val="accent4">
                              <a:lumMod val="20000"/>
                              <a:lumOff val="80000"/>
                            </a:schemeClr>
                          </a:gs>
                        </a:gsLst>
                        <a:lin ang="5400000"/>
                      </a:gradFill>
                    </a:endParaRPr>
                  </a:p>
                </p:txBody>
              </p:sp>
            </p:grpSp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E9B288E7-D973-485E-A32A-1922CACE95FE}"/>
                    </a:ext>
                  </a:extLst>
                </p:cNvPr>
                <p:cNvSpPr txBox="1"/>
                <p:nvPr/>
              </p:nvSpPr>
              <p:spPr>
                <a:xfrm>
                  <a:off x="3545543" y="3062737"/>
                  <a:ext cx="105783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dirty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친절</a:t>
                  </a:r>
                </a:p>
              </p:txBody>
            </p:sp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C1CD76D7-E1AA-4416-B530-2805E140085A}"/>
                    </a:ext>
                  </a:extLst>
                </p:cNvPr>
                <p:cNvSpPr txBox="1"/>
                <p:nvPr/>
              </p:nvSpPr>
              <p:spPr>
                <a:xfrm>
                  <a:off x="3541058" y="3515223"/>
                  <a:ext cx="105783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dirty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맛</a:t>
                  </a:r>
                </a:p>
              </p:txBody>
            </p:sp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F439B9C3-A565-47B9-BC4D-8830C04CD578}"/>
                    </a:ext>
                  </a:extLst>
                </p:cNvPr>
                <p:cNvSpPr txBox="1"/>
                <p:nvPr/>
              </p:nvSpPr>
              <p:spPr>
                <a:xfrm>
                  <a:off x="3541058" y="3964949"/>
                  <a:ext cx="105783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dirty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분위기</a:t>
                  </a:r>
                </a:p>
              </p:txBody>
            </p:sp>
          </p:grpSp>
          <p:sp>
            <p:nvSpPr>
              <p:cNvPr id="10" name="사각형: 둥근 모서리 39">
                <a:extLst>
                  <a:ext uri="{FF2B5EF4-FFF2-40B4-BE49-F238E27FC236}">
                    <a16:creationId xmlns:a16="http://schemas.microsoft.com/office/drawing/2014/main" id="{16AE058E-3ED7-4B3B-83D8-D7F6A423DC28}"/>
                  </a:ext>
                </a:extLst>
              </p:cNvPr>
              <p:cNvSpPr/>
              <p:nvPr/>
            </p:nvSpPr>
            <p:spPr>
              <a:xfrm>
                <a:off x="3541058" y="4267200"/>
                <a:ext cx="5800165" cy="1687630"/>
              </a:xfrm>
              <a:prstGeom prst="round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000" dirty="0">
                    <a:solidFill>
                      <a:schemeClr val="bg1">
                        <a:lumMod val="50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이곳에 다녀온 경험을 자세히 공유해 주세요</a:t>
                </a:r>
                <a:r>
                  <a:rPr lang="en-US" altLang="ko-KR" sz="2000" dirty="0">
                    <a:solidFill>
                      <a:schemeClr val="bg1">
                        <a:lumMod val="50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.</a:t>
                </a:r>
                <a:endParaRPr lang="ko-KR" altLang="en-US" sz="2000" dirty="0">
                  <a:solidFill>
                    <a:schemeClr val="bg1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70B908B2-2C11-4544-BC96-C372369FFB2A}"/>
                  </a:ext>
                </a:extLst>
              </p:cNvPr>
              <p:cNvGrpSpPr/>
              <p:nvPr/>
            </p:nvGrpSpPr>
            <p:grpSpPr>
              <a:xfrm>
                <a:off x="7230034" y="1389530"/>
                <a:ext cx="2111190" cy="1687630"/>
                <a:chOff x="7230034" y="1389530"/>
                <a:chExt cx="2111190" cy="1687630"/>
              </a:xfrm>
            </p:grpSpPr>
            <p:sp>
              <p:nvSpPr>
                <p:cNvPr id="15" name="직사각형 14">
                  <a:extLst>
                    <a:ext uri="{FF2B5EF4-FFF2-40B4-BE49-F238E27FC236}">
                      <a16:creationId xmlns:a16="http://schemas.microsoft.com/office/drawing/2014/main" id="{99C86FC3-1C67-45F6-A51F-91A3F0330096}"/>
                    </a:ext>
                  </a:extLst>
                </p:cNvPr>
                <p:cNvSpPr/>
                <p:nvPr/>
              </p:nvSpPr>
              <p:spPr>
                <a:xfrm>
                  <a:off x="7230034" y="1389530"/>
                  <a:ext cx="2111190" cy="1687630"/>
                </a:xfrm>
                <a:prstGeom prst="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16" name="그림 15" descr="거울이(가) 표시된 사진&#10;&#10;자동 생성된 설명">
                  <a:extLst>
                    <a:ext uri="{FF2B5EF4-FFF2-40B4-BE49-F238E27FC236}">
                      <a16:creationId xmlns:a16="http://schemas.microsoft.com/office/drawing/2014/main" id="{92D684CC-A0A2-43A0-82D7-9F61AA74222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348400" y="1526281"/>
                  <a:ext cx="1869963" cy="1400666"/>
                </a:xfrm>
                <a:prstGeom prst="rect">
                  <a:avLst/>
                </a:prstGeom>
              </p:spPr>
            </p:pic>
            <p:sp>
              <p:nvSpPr>
                <p:cNvPr id="17" name="더하기 기호 45">
                  <a:extLst>
                    <a:ext uri="{FF2B5EF4-FFF2-40B4-BE49-F238E27FC236}">
                      <a16:creationId xmlns:a16="http://schemas.microsoft.com/office/drawing/2014/main" id="{FC565AE3-0AD8-457A-914B-CDF804808DDD}"/>
                    </a:ext>
                  </a:extLst>
                </p:cNvPr>
                <p:cNvSpPr/>
                <p:nvPr/>
              </p:nvSpPr>
              <p:spPr>
                <a:xfrm>
                  <a:off x="8547845" y="1766937"/>
                  <a:ext cx="291618" cy="277906"/>
                </a:xfrm>
                <a:prstGeom prst="mathPlus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072A903D-20D9-4DBB-9334-E00BC31C75B3}"/>
                  </a:ext>
                </a:extLst>
              </p:cNvPr>
              <p:cNvGrpSpPr/>
              <p:nvPr/>
            </p:nvGrpSpPr>
            <p:grpSpPr>
              <a:xfrm>
                <a:off x="7646895" y="6149788"/>
                <a:ext cx="2259368" cy="412377"/>
                <a:chOff x="7646895" y="6149788"/>
                <a:chExt cx="2259368" cy="412377"/>
              </a:xfrm>
            </p:grpSpPr>
            <p:sp>
              <p:nvSpPr>
                <p:cNvPr id="13" name="사각형: 둥근 모서리 1">
                  <a:extLst>
                    <a:ext uri="{FF2B5EF4-FFF2-40B4-BE49-F238E27FC236}">
                      <a16:creationId xmlns:a16="http://schemas.microsoft.com/office/drawing/2014/main" id="{5DD7FA83-122C-450E-9F05-83CD715031E3}"/>
                    </a:ext>
                  </a:extLst>
                </p:cNvPr>
                <p:cNvSpPr/>
                <p:nvPr/>
              </p:nvSpPr>
              <p:spPr>
                <a:xfrm>
                  <a:off x="7646895" y="6149788"/>
                  <a:ext cx="1066800" cy="412377"/>
                </a:xfrm>
                <a:prstGeom prst="roundRect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dirty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취소</a:t>
                  </a:r>
                </a:p>
              </p:txBody>
            </p:sp>
            <p:sp>
              <p:nvSpPr>
                <p:cNvPr id="14" name="사각형: 둥근 모서리 41">
                  <a:extLst>
                    <a:ext uri="{FF2B5EF4-FFF2-40B4-BE49-F238E27FC236}">
                      <a16:creationId xmlns:a16="http://schemas.microsoft.com/office/drawing/2014/main" id="{7FAC0292-D874-492D-BD41-102D2E76F6DF}"/>
                    </a:ext>
                  </a:extLst>
                </p:cNvPr>
                <p:cNvSpPr/>
                <p:nvPr/>
              </p:nvSpPr>
              <p:spPr>
                <a:xfrm>
                  <a:off x="8839463" y="6149788"/>
                  <a:ext cx="1066800" cy="412377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dirty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게시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1830683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0" y="315139"/>
            <a:ext cx="12192000" cy="6445637"/>
            <a:chOff x="0" y="315139"/>
            <a:chExt cx="12192000" cy="6445637"/>
          </a:xfrm>
        </p:grpSpPr>
        <p:grpSp>
          <p:nvGrpSpPr>
            <p:cNvPr id="8" name="그룹 7"/>
            <p:cNvGrpSpPr/>
            <p:nvPr/>
          </p:nvGrpSpPr>
          <p:grpSpPr>
            <a:xfrm>
              <a:off x="0" y="315139"/>
              <a:ext cx="12192000" cy="6317673"/>
              <a:chOff x="0" y="315139"/>
              <a:chExt cx="12192000" cy="6317673"/>
            </a:xfrm>
          </p:grpSpPr>
          <p:pic>
            <p:nvPicPr>
              <p:cNvPr id="12" name="그림 1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0" y="315139"/>
                <a:ext cx="12192000" cy="6317673"/>
              </a:xfrm>
              <a:prstGeom prst="rect">
                <a:avLst/>
              </a:prstGeom>
            </p:spPr>
          </p:pic>
          <p:pic>
            <p:nvPicPr>
              <p:cNvPr id="13" name="그림 12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32447" y="1699785"/>
                <a:ext cx="838200" cy="428625"/>
              </a:xfrm>
              <a:prstGeom prst="rect">
                <a:avLst/>
              </a:prstGeom>
            </p:spPr>
          </p:pic>
          <p:pic>
            <p:nvPicPr>
              <p:cNvPr id="14" name="그림 13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17175" y="1009793"/>
                <a:ext cx="571500" cy="361950"/>
              </a:xfrm>
              <a:prstGeom prst="rect">
                <a:avLst/>
              </a:prstGeom>
            </p:spPr>
          </p:pic>
        </p:grpSp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5"/>
            <a:srcRect t="67287"/>
            <a:stretch/>
          </p:blipFill>
          <p:spPr>
            <a:xfrm>
              <a:off x="969874" y="5352821"/>
              <a:ext cx="3288226" cy="1407955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43829" y="2291828"/>
              <a:ext cx="3294737" cy="1341335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43829" y="3889091"/>
              <a:ext cx="3314271" cy="1328313"/>
            </a:xfrm>
            <a:prstGeom prst="rect">
              <a:avLst/>
            </a:prstGeom>
          </p:spPr>
        </p:pic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C294A30A-41B9-49C1-B8A9-24AF9C038519}"/>
              </a:ext>
            </a:extLst>
          </p:cNvPr>
          <p:cNvGrpSpPr/>
          <p:nvPr/>
        </p:nvGrpSpPr>
        <p:grpSpPr>
          <a:xfrm>
            <a:off x="2568318" y="1466027"/>
            <a:ext cx="7148885" cy="3925945"/>
            <a:chOff x="2106705" y="529514"/>
            <a:chExt cx="8095130" cy="6131261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D3599E01-7FAD-4210-A67F-327682D8A4AD}"/>
                </a:ext>
              </a:extLst>
            </p:cNvPr>
            <p:cNvSpPr/>
            <p:nvPr/>
          </p:nvSpPr>
          <p:spPr>
            <a:xfrm>
              <a:off x="2106705" y="529514"/>
              <a:ext cx="8095130" cy="613126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5C6E54F-9ED8-4D6E-B96B-8D2709DA249B}"/>
                </a:ext>
              </a:extLst>
            </p:cNvPr>
            <p:cNvSpPr txBox="1"/>
            <p:nvPr/>
          </p:nvSpPr>
          <p:spPr>
            <a:xfrm>
              <a:off x="3197109" y="2753983"/>
              <a:ext cx="6145396" cy="16823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200" dirty="0">
                  <a:latin typeface="08서울남산체 EB" panose="02020603020101020101" pitchFamily="18" charset="-127"/>
                  <a:ea typeface="08서울남산체 EB" panose="02020603020101020101" pitchFamily="18" charset="-127"/>
                </a:rPr>
                <a:t>소중한 후기 감사합니다</a:t>
              </a:r>
              <a:r>
                <a:rPr lang="en-US" altLang="ko-KR" sz="3200" dirty="0">
                  <a:latin typeface="08서울남산체 EB" panose="02020603020101020101" pitchFamily="18" charset="-127"/>
                  <a:ea typeface="08서울남산체 EB" panose="02020603020101020101" pitchFamily="18" charset="-127"/>
                </a:rPr>
                <a:t>.</a:t>
              </a:r>
            </a:p>
            <a:p>
              <a:pPr algn="ctr"/>
              <a:r>
                <a:rPr lang="ko-KR" altLang="en-US" sz="3200" dirty="0">
                  <a:latin typeface="08서울남산체 EB" panose="02020603020101020101" pitchFamily="18" charset="-127"/>
                  <a:ea typeface="08서울남산체 EB" panose="02020603020101020101" pitchFamily="18" charset="-127"/>
                </a:rPr>
                <a:t>내 입맛에 반영되었습니다</a:t>
              </a:r>
              <a:r>
                <a:rPr lang="en-US" altLang="ko-KR" sz="3200" dirty="0">
                  <a:latin typeface="08서울남산체 EB" panose="02020603020101020101" pitchFamily="18" charset="-127"/>
                  <a:ea typeface="08서울남산체 EB" panose="02020603020101020101" pitchFamily="18" charset="-127"/>
                </a:rPr>
                <a:t>.</a:t>
              </a:r>
              <a:endParaRPr lang="ko-KR" altLang="en-US" sz="3200" dirty="0">
                <a:latin typeface="08서울남산체 EB" panose="02020603020101020101" pitchFamily="18" charset="-127"/>
                <a:ea typeface="08서울남산체 EB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865994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</TotalTime>
  <Words>111</Words>
  <Application>Microsoft Office PowerPoint</Application>
  <PresentationFormat>와이드스크린</PresentationFormat>
  <Paragraphs>65</Paragraphs>
  <Slides>10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4" baseType="lpstr">
      <vt:lpstr>08서울남산체 EB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cse</dc:creator>
  <cp:lastModifiedBy>장 인우</cp:lastModifiedBy>
  <cp:revision>12</cp:revision>
  <dcterms:created xsi:type="dcterms:W3CDTF">2020-04-01T06:36:25Z</dcterms:created>
  <dcterms:modified xsi:type="dcterms:W3CDTF">2020-04-03T11:04:08Z</dcterms:modified>
</cp:coreProperties>
</file>